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18" r:id="rId2"/>
    <p:sldId id="314" r:id="rId3"/>
    <p:sldId id="315" r:id="rId4"/>
    <p:sldId id="316" r:id="rId5"/>
    <p:sldId id="320" r:id="rId6"/>
    <p:sldId id="321" r:id="rId7"/>
    <p:sldId id="307" r:id="rId8"/>
    <p:sldId id="283" r:id="rId9"/>
    <p:sldId id="317" r:id="rId10"/>
    <p:sldId id="323" r:id="rId11"/>
    <p:sldId id="335" r:id="rId12"/>
    <p:sldId id="336" r:id="rId13"/>
    <p:sldId id="337" r:id="rId14"/>
    <p:sldId id="301" r:id="rId15"/>
    <p:sldId id="322" r:id="rId16"/>
    <p:sldId id="324" r:id="rId17"/>
    <p:sldId id="325" r:id="rId18"/>
    <p:sldId id="305" r:id="rId19"/>
    <p:sldId id="334" r:id="rId20"/>
    <p:sldId id="319" r:id="rId21"/>
    <p:sldId id="311" r:id="rId22"/>
    <p:sldId id="328" r:id="rId23"/>
    <p:sldId id="329" r:id="rId24"/>
    <p:sldId id="327" r:id="rId25"/>
    <p:sldId id="303" r:id="rId26"/>
    <p:sldId id="326" r:id="rId27"/>
    <p:sldId id="331" r:id="rId28"/>
    <p:sldId id="330" r:id="rId29"/>
    <p:sldId id="332" r:id="rId30"/>
    <p:sldId id="298" r:id="rId31"/>
    <p:sldId id="333" r:id="rId32"/>
    <p:sldId id="31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3C24483-EA41-4884-BD46-754634BCF502}">
          <p14:sldIdLst>
            <p14:sldId id="318"/>
          </p14:sldIdLst>
        </p14:section>
        <p14:section name="About Us" id="{F15FF893-6BD7-4390-8984-74D8AB39797A}">
          <p14:sldIdLst>
            <p14:sldId id="314"/>
            <p14:sldId id="315"/>
            <p14:sldId id="316"/>
            <p14:sldId id="320"/>
            <p14:sldId id="321"/>
            <p14:sldId id="307"/>
            <p14:sldId id="283"/>
          </p14:sldIdLst>
        </p14:section>
        <p14:section name="Service Slide" id="{0B691DEC-F4F0-4A9D-B345-E278C1069236}">
          <p14:sldIdLst>
            <p14:sldId id="317"/>
            <p14:sldId id="323"/>
            <p14:sldId id="335"/>
            <p14:sldId id="336"/>
            <p14:sldId id="337"/>
            <p14:sldId id="301"/>
            <p14:sldId id="322"/>
            <p14:sldId id="324"/>
            <p14:sldId id="325"/>
            <p14:sldId id="305"/>
            <p14:sldId id="334"/>
            <p14:sldId id="319"/>
            <p14:sldId id="311"/>
            <p14:sldId id="328"/>
            <p14:sldId id="329"/>
            <p14:sldId id="327"/>
            <p14:sldId id="303"/>
            <p14:sldId id="326"/>
            <p14:sldId id="331"/>
            <p14:sldId id="330"/>
            <p14:sldId id="332"/>
            <p14:sldId id="298"/>
          </p14:sldIdLst>
        </p14:section>
        <p14:section name="Team Slide" id="{31173A02-8FCE-4E2B-974D-C8CC6909AEFD}">
          <p14:sldIdLst>
            <p14:sldId id="333"/>
          </p14:sldIdLst>
        </p14:section>
        <p14:section name="Mockup Slide" id="{A09D4C34-F8A0-46AF-97BB-AA81E04F21EA}">
          <p14:sldIdLst/>
        </p14:section>
        <p14:section name="Portfolio" id="{E468B358-71FD-4334-BA87-1AE8FAC88D3A}">
          <p14:sldIdLst>
            <p14:sldId id="313"/>
          </p14:sldIdLst>
        </p14:section>
        <p14:section name="Contact" id="{D2FD1952-C0A6-4D26-8FDC-FC9DB2E4424A}">
          <p14:sldIdLst/>
        </p14:section>
        <p14:section name="End Slide" id="{4B54DE82-D22F-4075-AEED-46A174569720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3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pos="7333" userDrawn="1">
          <p15:clr>
            <a:srgbClr val="A4A3A4"/>
          </p15:clr>
        </p15:guide>
        <p15:guide id="7" pos="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ia Nisaa" initials="AN" lastIdx="2" clrIdx="0">
    <p:extLst>
      <p:ext uri="{19B8F6BF-5375-455C-9EA6-DF929625EA0E}">
        <p15:presenceInfo xmlns:p15="http://schemas.microsoft.com/office/powerpoint/2012/main" userId="fcb5f1451906fd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8965"/>
    <a:srgbClr val="020202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962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184" y="1600"/>
      </p:cViewPr>
      <p:guideLst>
        <p:guide orient="horz" pos="2160"/>
        <p:guide pos="3840"/>
        <p:guide orient="horz" pos="323"/>
        <p:guide orient="horz" pos="3974"/>
        <p:guide pos="302"/>
        <p:guide pos="7333"/>
        <p:guide pos="5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6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B6019-E696-49BC-9568-34BD6F97CAA9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9D9A9-CA8E-46C0-9FA9-8C6D3F953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87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1470E-262E-7D47-981E-1A5280C2930A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E9557-6ADA-F944-97E4-8DE377216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06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E9557-6ADA-F944-97E4-8DE377216A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0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E9557-6ADA-F944-97E4-8DE377216A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2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C6F31A9-741E-F600-0A56-6E95A7F9A65E}"/>
              </a:ext>
            </a:extLst>
          </p:cNvPr>
          <p:cNvSpPr/>
          <p:nvPr userDrawn="1"/>
        </p:nvSpPr>
        <p:spPr>
          <a:xfrm>
            <a:off x="8930640" y="0"/>
            <a:ext cx="3261360" cy="33949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6A9C75-872F-A637-6EF5-EAD89823B0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8983" y="1713053"/>
            <a:ext cx="3835078" cy="4118193"/>
          </a:xfrm>
          <a:custGeom>
            <a:avLst/>
            <a:gdLst>
              <a:gd name="connsiteX0" fmla="*/ 0 w 3835078"/>
              <a:gd name="connsiteY0" fmla="*/ 0 h 4118193"/>
              <a:gd name="connsiteX1" fmla="*/ 3835078 w 3835078"/>
              <a:gd name="connsiteY1" fmla="*/ 0 h 4118193"/>
              <a:gd name="connsiteX2" fmla="*/ 3835078 w 3835078"/>
              <a:gd name="connsiteY2" fmla="*/ 4118193 h 4118193"/>
              <a:gd name="connsiteX3" fmla="*/ 0 w 3835078"/>
              <a:gd name="connsiteY3" fmla="*/ 4118193 h 411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5078" h="4118193">
                <a:moveTo>
                  <a:pt x="0" y="0"/>
                </a:moveTo>
                <a:lnTo>
                  <a:pt x="3835078" y="0"/>
                </a:lnTo>
                <a:lnTo>
                  <a:pt x="3835078" y="4118193"/>
                </a:lnTo>
                <a:lnTo>
                  <a:pt x="0" y="411819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98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6F4BE1-9388-E3A2-E9ED-4A9696A49E1C}"/>
              </a:ext>
            </a:extLst>
          </p:cNvPr>
          <p:cNvSpPr/>
          <p:nvPr userDrawn="1"/>
        </p:nvSpPr>
        <p:spPr>
          <a:xfrm>
            <a:off x="0" y="0"/>
            <a:ext cx="31483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36CC3E-1CBA-46E4-F11E-A5C313D00E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0611" y="1389224"/>
            <a:ext cx="4587706" cy="5468776"/>
          </a:xfrm>
          <a:custGeom>
            <a:avLst/>
            <a:gdLst>
              <a:gd name="connsiteX0" fmla="*/ 0 w 4587706"/>
              <a:gd name="connsiteY0" fmla="*/ 0 h 5468776"/>
              <a:gd name="connsiteX1" fmla="*/ 4587706 w 4587706"/>
              <a:gd name="connsiteY1" fmla="*/ 0 h 5468776"/>
              <a:gd name="connsiteX2" fmla="*/ 4587706 w 4587706"/>
              <a:gd name="connsiteY2" fmla="*/ 5468776 h 5468776"/>
              <a:gd name="connsiteX3" fmla="*/ 0 w 4587706"/>
              <a:gd name="connsiteY3" fmla="*/ 5468776 h 546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706" h="5468776">
                <a:moveTo>
                  <a:pt x="0" y="0"/>
                </a:moveTo>
                <a:lnTo>
                  <a:pt x="4587706" y="0"/>
                </a:lnTo>
                <a:lnTo>
                  <a:pt x="4587706" y="5468776"/>
                </a:lnTo>
                <a:lnTo>
                  <a:pt x="0" y="54687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31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4C377B8-BF9B-EF2E-A0A6-D4FACCA8D6B4}"/>
              </a:ext>
            </a:extLst>
          </p:cNvPr>
          <p:cNvSpPr/>
          <p:nvPr userDrawn="1"/>
        </p:nvSpPr>
        <p:spPr>
          <a:xfrm>
            <a:off x="0" y="4393720"/>
            <a:ext cx="12192000" cy="246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A6A3CC-1261-C84D-7616-E49D15065C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73084" y="2900706"/>
            <a:ext cx="2645833" cy="2915893"/>
          </a:xfrm>
          <a:custGeom>
            <a:avLst/>
            <a:gdLst>
              <a:gd name="connsiteX0" fmla="*/ 0 w 2645833"/>
              <a:gd name="connsiteY0" fmla="*/ 0 h 2915893"/>
              <a:gd name="connsiteX1" fmla="*/ 2645833 w 2645833"/>
              <a:gd name="connsiteY1" fmla="*/ 0 h 2915893"/>
              <a:gd name="connsiteX2" fmla="*/ 2645833 w 2645833"/>
              <a:gd name="connsiteY2" fmla="*/ 2915893 h 2915893"/>
              <a:gd name="connsiteX3" fmla="*/ 0 w 2645833"/>
              <a:gd name="connsiteY3" fmla="*/ 2915893 h 291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5833" h="2915893">
                <a:moveTo>
                  <a:pt x="0" y="0"/>
                </a:moveTo>
                <a:lnTo>
                  <a:pt x="2645833" y="0"/>
                </a:lnTo>
                <a:lnTo>
                  <a:pt x="2645833" y="2915893"/>
                </a:lnTo>
                <a:lnTo>
                  <a:pt x="0" y="291589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CBC7E34-B59E-AB39-D010-4068A14928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08100" y="2900706"/>
            <a:ext cx="2645833" cy="2915893"/>
          </a:xfrm>
          <a:custGeom>
            <a:avLst/>
            <a:gdLst>
              <a:gd name="connsiteX0" fmla="*/ 0 w 2645833"/>
              <a:gd name="connsiteY0" fmla="*/ 0 h 2915893"/>
              <a:gd name="connsiteX1" fmla="*/ 2645833 w 2645833"/>
              <a:gd name="connsiteY1" fmla="*/ 0 h 2915893"/>
              <a:gd name="connsiteX2" fmla="*/ 2645833 w 2645833"/>
              <a:gd name="connsiteY2" fmla="*/ 2915893 h 2915893"/>
              <a:gd name="connsiteX3" fmla="*/ 0 w 2645833"/>
              <a:gd name="connsiteY3" fmla="*/ 2915893 h 291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5833" h="2915893">
                <a:moveTo>
                  <a:pt x="0" y="0"/>
                </a:moveTo>
                <a:lnTo>
                  <a:pt x="2645833" y="0"/>
                </a:lnTo>
                <a:lnTo>
                  <a:pt x="2645833" y="2915893"/>
                </a:lnTo>
                <a:lnTo>
                  <a:pt x="0" y="291589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7DDB89-FB7F-2E16-86B6-C1979A7174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25786" y="2900705"/>
            <a:ext cx="2645833" cy="2915893"/>
          </a:xfrm>
          <a:custGeom>
            <a:avLst/>
            <a:gdLst>
              <a:gd name="connsiteX0" fmla="*/ 0 w 2645833"/>
              <a:gd name="connsiteY0" fmla="*/ 0 h 2915893"/>
              <a:gd name="connsiteX1" fmla="*/ 2645833 w 2645833"/>
              <a:gd name="connsiteY1" fmla="*/ 0 h 2915893"/>
              <a:gd name="connsiteX2" fmla="*/ 2645833 w 2645833"/>
              <a:gd name="connsiteY2" fmla="*/ 2915893 h 2915893"/>
              <a:gd name="connsiteX3" fmla="*/ 0 w 2645833"/>
              <a:gd name="connsiteY3" fmla="*/ 2915893 h 291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5833" h="2915893">
                <a:moveTo>
                  <a:pt x="0" y="0"/>
                </a:moveTo>
                <a:lnTo>
                  <a:pt x="2645833" y="0"/>
                </a:lnTo>
                <a:lnTo>
                  <a:pt x="2645833" y="2915893"/>
                </a:lnTo>
                <a:lnTo>
                  <a:pt x="0" y="291589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05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15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3EA00B90-93FB-21C7-3A40-A393EBA382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40"/>
          <a:stretch/>
        </p:blipFill>
        <p:spPr>
          <a:xfrm>
            <a:off x="7050914" y="2058895"/>
            <a:ext cx="3950136" cy="479910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FEEC2F5-A6F4-6989-A547-4453F9BF76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1041" y="2254292"/>
            <a:ext cx="3504031" cy="4603709"/>
          </a:xfrm>
          <a:custGeom>
            <a:avLst/>
            <a:gdLst>
              <a:gd name="connsiteX0" fmla="*/ 372127 w 3504031"/>
              <a:gd name="connsiteY0" fmla="*/ 0 h 4603709"/>
              <a:gd name="connsiteX1" fmla="*/ 1017121 w 3504031"/>
              <a:gd name="connsiteY1" fmla="*/ 0 h 4603709"/>
              <a:gd name="connsiteX2" fmla="*/ 1017121 w 3504031"/>
              <a:gd name="connsiteY2" fmla="*/ 112423 h 4603709"/>
              <a:gd name="connsiteX3" fmla="*/ 1205790 w 3504031"/>
              <a:gd name="connsiteY3" fmla="*/ 303254 h 4603709"/>
              <a:gd name="connsiteX4" fmla="*/ 1385012 w 3504031"/>
              <a:gd name="connsiteY4" fmla="*/ 303254 h 4603709"/>
              <a:gd name="connsiteX5" fmla="*/ 2102384 w 3504031"/>
              <a:gd name="connsiteY5" fmla="*/ 303254 h 4603709"/>
              <a:gd name="connsiteX6" fmla="*/ 2281606 w 3504031"/>
              <a:gd name="connsiteY6" fmla="*/ 303254 h 4603709"/>
              <a:gd name="connsiteX7" fmla="*/ 2470276 w 3504031"/>
              <a:gd name="connsiteY7" fmla="*/ 112423 h 4603709"/>
              <a:gd name="connsiteX8" fmla="*/ 2470276 w 3504031"/>
              <a:gd name="connsiteY8" fmla="*/ 0 h 4603709"/>
              <a:gd name="connsiteX9" fmla="*/ 3131903 w 3504031"/>
              <a:gd name="connsiteY9" fmla="*/ 0 h 4603709"/>
              <a:gd name="connsiteX10" fmla="*/ 3504031 w 3504031"/>
              <a:gd name="connsiteY10" fmla="*/ 372127 h 4603709"/>
              <a:gd name="connsiteX11" fmla="*/ 3504031 w 3504031"/>
              <a:gd name="connsiteY11" fmla="*/ 4603709 h 4603709"/>
              <a:gd name="connsiteX12" fmla="*/ 0 w 3504031"/>
              <a:gd name="connsiteY12" fmla="*/ 4603709 h 4603709"/>
              <a:gd name="connsiteX13" fmla="*/ 0 w 3504031"/>
              <a:gd name="connsiteY13" fmla="*/ 372127 h 4603709"/>
              <a:gd name="connsiteX14" fmla="*/ 372127 w 3504031"/>
              <a:gd name="connsiteY14" fmla="*/ 0 h 460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4031" h="4603709">
                <a:moveTo>
                  <a:pt x="372127" y="0"/>
                </a:moveTo>
                <a:lnTo>
                  <a:pt x="1017121" y="0"/>
                </a:lnTo>
                <a:lnTo>
                  <a:pt x="1017121" y="112423"/>
                </a:lnTo>
                <a:cubicBezTo>
                  <a:pt x="1017121" y="217815"/>
                  <a:pt x="1101591" y="303254"/>
                  <a:pt x="1205790" y="303254"/>
                </a:cubicBezTo>
                <a:lnTo>
                  <a:pt x="1385012" y="303254"/>
                </a:lnTo>
                <a:lnTo>
                  <a:pt x="2102384" y="303254"/>
                </a:lnTo>
                <a:lnTo>
                  <a:pt x="2281606" y="303254"/>
                </a:lnTo>
                <a:cubicBezTo>
                  <a:pt x="2385806" y="303254"/>
                  <a:pt x="2470276" y="217815"/>
                  <a:pt x="2470276" y="112423"/>
                </a:cubicBezTo>
                <a:lnTo>
                  <a:pt x="2470276" y="0"/>
                </a:lnTo>
                <a:lnTo>
                  <a:pt x="3131903" y="0"/>
                </a:lnTo>
                <a:cubicBezTo>
                  <a:pt x="3337423" y="0"/>
                  <a:pt x="3504031" y="166607"/>
                  <a:pt x="3504031" y="372127"/>
                </a:cubicBezTo>
                <a:lnTo>
                  <a:pt x="3504031" y="4603709"/>
                </a:lnTo>
                <a:lnTo>
                  <a:pt x="0" y="4603709"/>
                </a:lnTo>
                <a:lnTo>
                  <a:pt x="0" y="372127"/>
                </a:lnTo>
                <a:cubicBezTo>
                  <a:pt x="0" y="166607"/>
                  <a:pt x="166608" y="0"/>
                  <a:pt x="372127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46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CF3BA3-3D69-1018-5629-447EE5DD5ED6}"/>
              </a:ext>
            </a:extLst>
          </p:cNvPr>
          <p:cNvSpPr/>
          <p:nvPr userDrawn="1"/>
        </p:nvSpPr>
        <p:spPr>
          <a:xfrm>
            <a:off x="9028253" y="0"/>
            <a:ext cx="3163747" cy="3796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FEA52D-0C32-8823-F9FE-44EE91889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90540" y="2172789"/>
            <a:ext cx="2804160" cy="2667000"/>
          </a:xfrm>
          <a:custGeom>
            <a:avLst/>
            <a:gdLst>
              <a:gd name="connsiteX0" fmla="*/ 213360 w 2804160"/>
              <a:gd name="connsiteY0" fmla="*/ 0 h 2667000"/>
              <a:gd name="connsiteX1" fmla="*/ 2804160 w 2804160"/>
              <a:gd name="connsiteY1" fmla="*/ 266700 h 2667000"/>
              <a:gd name="connsiteX2" fmla="*/ 2503170 w 2804160"/>
              <a:gd name="connsiteY2" fmla="*/ 2667000 h 2667000"/>
              <a:gd name="connsiteX3" fmla="*/ 0 w 2804160"/>
              <a:gd name="connsiteY3" fmla="*/ 203835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4160" h="2667000">
                <a:moveTo>
                  <a:pt x="213360" y="0"/>
                </a:moveTo>
                <a:lnTo>
                  <a:pt x="2804160" y="266700"/>
                </a:lnTo>
                <a:lnTo>
                  <a:pt x="2503170" y="2667000"/>
                </a:lnTo>
                <a:lnTo>
                  <a:pt x="0" y="20383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99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F86DB4F-82C9-2B9A-0602-7873F8399593}"/>
              </a:ext>
            </a:extLst>
          </p:cNvPr>
          <p:cNvSpPr/>
          <p:nvPr userDrawn="1"/>
        </p:nvSpPr>
        <p:spPr>
          <a:xfrm>
            <a:off x="-24324" y="5057432"/>
            <a:ext cx="12216324" cy="1800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DAB4376-F804-0B5B-EC09-2D7A00352A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4420" y="4013078"/>
            <a:ext cx="4019886" cy="2088710"/>
          </a:xfrm>
          <a:custGeom>
            <a:avLst/>
            <a:gdLst>
              <a:gd name="connsiteX0" fmla="*/ 0 w 4019886"/>
              <a:gd name="connsiteY0" fmla="*/ 0 h 2088710"/>
              <a:gd name="connsiteX1" fmla="*/ 4019886 w 4019886"/>
              <a:gd name="connsiteY1" fmla="*/ 0 h 2088710"/>
              <a:gd name="connsiteX2" fmla="*/ 4019886 w 4019886"/>
              <a:gd name="connsiteY2" fmla="*/ 2088710 h 2088710"/>
              <a:gd name="connsiteX3" fmla="*/ 0 w 4019886"/>
              <a:gd name="connsiteY3" fmla="*/ 2088710 h 208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9886" h="2088710">
                <a:moveTo>
                  <a:pt x="0" y="0"/>
                </a:moveTo>
                <a:lnTo>
                  <a:pt x="4019886" y="0"/>
                </a:lnTo>
                <a:lnTo>
                  <a:pt x="4019886" y="2088710"/>
                </a:lnTo>
                <a:lnTo>
                  <a:pt x="0" y="208871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2416048-3B79-C97C-0558-AD7885E46D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4420" y="1599287"/>
            <a:ext cx="4019886" cy="2088710"/>
          </a:xfrm>
          <a:custGeom>
            <a:avLst/>
            <a:gdLst>
              <a:gd name="connsiteX0" fmla="*/ 0 w 4019886"/>
              <a:gd name="connsiteY0" fmla="*/ 0 h 2088710"/>
              <a:gd name="connsiteX1" fmla="*/ 4019886 w 4019886"/>
              <a:gd name="connsiteY1" fmla="*/ 0 h 2088710"/>
              <a:gd name="connsiteX2" fmla="*/ 4019886 w 4019886"/>
              <a:gd name="connsiteY2" fmla="*/ 2088710 h 2088710"/>
              <a:gd name="connsiteX3" fmla="*/ 0 w 4019886"/>
              <a:gd name="connsiteY3" fmla="*/ 2088710 h 208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9886" h="2088710">
                <a:moveTo>
                  <a:pt x="0" y="0"/>
                </a:moveTo>
                <a:lnTo>
                  <a:pt x="4019886" y="0"/>
                </a:lnTo>
                <a:lnTo>
                  <a:pt x="4019886" y="2088710"/>
                </a:lnTo>
                <a:lnTo>
                  <a:pt x="0" y="208871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73007A5-614F-F4B0-E097-C6CCB5090A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3288" y="4013078"/>
            <a:ext cx="4019886" cy="2088710"/>
          </a:xfrm>
          <a:custGeom>
            <a:avLst/>
            <a:gdLst>
              <a:gd name="connsiteX0" fmla="*/ 0 w 4019886"/>
              <a:gd name="connsiteY0" fmla="*/ 0 h 2088710"/>
              <a:gd name="connsiteX1" fmla="*/ 4019886 w 4019886"/>
              <a:gd name="connsiteY1" fmla="*/ 0 h 2088710"/>
              <a:gd name="connsiteX2" fmla="*/ 4019886 w 4019886"/>
              <a:gd name="connsiteY2" fmla="*/ 2088710 h 2088710"/>
              <a:gd name="connsiteX3" fmla="*/ 0 w 4019886"/>
              <a:gd name="connsiteY3" fmla="*/ 2088710 h 208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9886" h="2088710">
                <a:moveTo>
                  <a:pt x="0" y="0"/>
                </a:moveTo>
                <a:lnTo>
                  <a:pt x="4019886" y="0"/>
                </a:lnTo>
                <a:lnTo>
                  <a:pt x="4019886" y="2088710"/>
                </a:lnTo>
                <a:lnTo>
                  <a:pt x="0" y="208871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65664E-A331-13AF-12C1-84FAC9D536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52156" y="4013078"/>
            <a:ext cx="2139844" cy="2088710"/>
          </a:xfrm>
          <a:custGeom>
            <a:avLst/>
            <a:gdLst>
              <a:gd name="connsiteX0" fmla="*/ 0 w 2139844"/>
              <a:gd name="connsiteY0" fmla="*/ 0 h 2088710"/>
              <a:gd name="connsiteX1" fmla="*/ 2139844 w 2139844"/>
              <a:gd name="connsiteY1" fmla="*/ 0 h 2088710"/>
              <a:gd name="connsiteX2" fmla="*/ 2139844 w 2139844"/>
              <a:gd name="connsiteY2" fmla="*/ 2088710 h 2088710"/>
              <a:gd name="connsiteX3" fmla="*/ 0 w 2139844"/>
              <a:gd name="connsiteY3" fmla="*/ 2088710 h 208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844" h="2088710">
                <a:moveTo>
                  <a:pt x="0" y="0"/>
                </a:moveTo>
                <a:lnTo>
                  <a:pt x="2139844" y="0"/>
                </a:lnTo>
                <a:lnTo>
                  <a:pt x="2139844" y="2088710"/>
                </a:lnTo>
                <a:lnTo>
                  <a:pt x="0" y="208871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80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CCD05D4-ACD5-FD9F-D788-3767796A05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57529" y="1720582"/>
            <a:ext cx="2533791" cy="4078334"/>
          </a:xfrm>
          <a:custGeom>
            <a:avLst/>
            <a:gdLst>
              <a:gd name="connsiteX0" fmla="*/ 0 w 2533791"/>
              <a:gd name="connsiteY0" fmla="*/ 0 h 4078334"/>
              <a:gd name="connsiteX1" fmla="*/ 2533791 w 2533791"/>
              <a:gd name="connsiteY1" fmla="*/ 0 h 4078334"/>
              <a:gd name="connsiteX2" fmla="*/ 2533791 w 2533791"/>
              <a:gd name="connsiteY2" fmla="*/ 4078334 h 4078334"/>
              <a:gd name="connsiteX3" fmla="*/ 0 w 2533791"/>
              <a:gd name="connsiteY3" fmla="*/ 4078334 h 4078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791" h="4078334">
                <a:moveTo>
                  <a:pt x="0" y="0"/>
                </a:moveTo>
                <a:lnTo>
                  <a:pt x="2533791" y="0"/>
                </a:lnTo>
                <a:lnTo>
                  <a:pt x="2533791" y="4078334"/>
                </a:lnTo>
                <a:lnTo>
                  <a:pt x="0" y="407833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7C8F90F-E685-67C5-48E2-743BEBE3FE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58987" y="1720582"/>
            <a:ext cx="2533791" cy="2088710"/>
          </a:xfrm>
          <a:custGeom>
            <a:avLst/>
            <a:gdLst>
              <a:gd name="connsiteX0" fmla="*/ 0 w 2533791"/>
              <a:gd name="connsiteY0" fmla="*/ 0 h 2088710"/>
              <a:gd name="connsiteX1" fmla="*/ 2533791 w 2533791"/>
              <a:gd name="connsiteY1" fmla="*/ 0 h 2088710"/>
              <a:gd name="connsiteX2" fmla="*/ 2533791 w 2533791"/>
              <a:gd name="connsiteY2" fmla="*/ 2088710 h 2088710"/>
              <a:gd name="connsiteX3" fmla="*/ 0 w 2533791"/>
              <a:gd name="connsiteY3" fmla="*/ 2088710 h 208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791" h="2088710">
                <a:moveTo>
                  <a:pt x="0" y="0"/>
                </a:moveTo>
                <a:lnTo>
                  <a:pt x="2533791" y="0"/>
                </a:lnTo>
                <a:lnTo>
                  <a:pt x="2533791" y="2088710"/>
                </a:lnTo>
                <a:lnTo>
                  <a:pt x="0" y="208871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43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D7FD873-F587-4614-1754-12F2197098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1805" y="2468881"/>
            <a:ext cx="2396853" cy="3501810"/>
          </a:xfrm>
          <a:custGeom>
            <a:avLst/>
            <a:gdLst>
              <a:gd name="connsiteX0" fmla="*/ 0 w 2396853"/>
              <a:gd name="connsiteY0" fmla="*/ 0 h 3501810"/>
              <a:gd name="connsiteX1" fmla="*/ 2396853 w 2396853"/>
              <a:gd name="connsiteY1" fmla="*/ 0 h 3501810"/>
              <a:gd name="connsiteX2" fmla="*/ 2396853 w 2396853"/>
              <a:gd name="connsiteY2" fmla="*/ 3501810 h 3501810"/>
              <a:gd name="connsiteX3" fmla="*/ 0 w 2396853"/>
              <a:gd name="connsiteY3" fmla="*/ 3501810 h 350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853" h="3501810">
                <a:moveTo>
                  <a:pt x="0" y="0"/>
                </a:moveTo>
                <a:lnTo>
                  <a:pt x="2396853" y="0"/>
                </a:lnTo>
                <a:lnTo>
                  <a:pt x="2396853" y="3501810"/>
                </a:lnTo>
                <a:lnTo>
                  <a:pt x="0" y="350181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47DC1B-5007-DEF9-7A15-6F0A48D93C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2519" y="4328160"/>
            <a:ext cx="4876799" cy="1642531"/>
          </a:xfrm>
          <a:custGeom>
            <a:avLst/>
            <a:gdLst>
              <a:gd name="connsiteX0" fmla="*/ 0 w 4876799"/>
              <a:gd name="connsiteY0" fmla="*/ 0 h 1642531"/>
              <a:gd name="connsiteX1" fmla="*/ 4876799 w 4876799"/>
              <a:gd name="connsiteY1" fmla="*/ 0 h 1642531"/>
              <a:gd name="connsiteX2" fmla="*/ 4876799 w 4876799"/>
              <a:gd name="connsiteY2" fmla="*/ 1642531 h 1642531"/>
              <a:gd name="connsiteX3" fmla="*/ 0 w 4876799"/>
              <a:gd name="connsiteY3" fmla="*/ 1642531 h 1642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799" h="1642531">
                <a:moveTo>
                  <a:pt x="0" y="0"/>
                </a:moveTo>
                <a:lnTo>
                  <a:pt x="4876799" y="0"/>
                </a:lnTo>
                <a:lnTo>
                  <a:pt x="4876799" y="1642531"/>
                </a:lnTo>
                <a:lnTo>
                  <a:pt x="0" y="164253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FEC01B-7020-7EC4-FE2A-4D97CF194A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8111" y="2468881"/>
            <a:ext cx="2351208" cy="1642531"/>
          </a:xfrm>
          <a:custGeom>
            <a:avLst/>
            <a:gdLst>
              <a:gd name="connsiteX0" fmla="*/ 0 w 2351208"/>
              <a:gd name="connsiteY0" fmla="*/ 0 h 1642531"/>
              <a:gd name="connsiteX1" fmla="*/ 2351208 w 2351208"/>
              <a:gd name="connsiteY1" fmla="*/ 0 h 1642531"/>
              <a:gd name="connsiteX2" fmla="*/ 2351208 w 2351208"/>
              <a:gd name="connsiteY2" fmla="*/ 1642531 h 1642531"/>
              <a:gd name="connsiteX3" fmla="*/ 0 w 2351208"/>
              <a:gd name="connsiteY3" fmla="*/ 1642531 h 1642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1208" h="1642531">
                <a:moveTo>
                  <a:pt x="0" y="0"/>
                </a:moveTo>
                <a:lnTo>
                  <a:pt x="2351208" y="0"/>
                </a:lnTo>
                <a:lnTo>
                  <a:pt x="2351208" y="1642531"/>
                </a:lnTo>
                <a:lnTo>
                  <a:pt x="0" y="164253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7C0081-0F7D-0072-33FC-F356714974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342" y="2468881"/>
            <a:ext cx="2396853" cy="3501810"/>
          </a:xfrm>
          <a:custGeom>
            <a:avLst/>
            <a:gdLst>
              <a:gd name="connsiteX0" fmla="*/ 0 w 2396853"/>
              <a:gd name="connsiteY0" fmla="*/ 0 h 3501810"/>
              <a:gd name="connsiteX1" fmla="*/ 2396853 w 2396853"/>
              <a:gd name="connsiteY1" fmla="*/ 0 h 3501810"/>
              <a:gd name="connsiteX2" fmla="*/ 2396853 w 2396853"/>
              <a:gd name="connsiteY2" fmla="*/ 3501810 h 3501810"/>
              <a:gd name="connsiteX3" fmla="*/ 0 w 2396853"/>
              <a:gd name="connsiteY3" fmla="*/ 3501810 h 350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6853" h="3501810">
                <a:moveTo>
                  <a:pt x="0" y="0"/>
                </a:moveTo>
                <a:lnTo>
                  <a:pt x="2396853" y="0"/>
                </a:lnTo>
                <a:lnTo>
                  <a:pt x="2396853" y="3501810"/>
                </a:lnTo>
                <a:lnTo>
                  <a:pt x="0" y="350181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50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3920D0-6117-9479-6810-C598F61C4D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79518" cy="6858000"/>
          </a:xfrm>
          <a:custGeom>
            <a:avLst/>
            <a:gdLst>
              <a:gd name="connsiteX0" fmla="*/ 0 w 3779518"/>
              <a:gd name="connsiteY0" fmla="*/ 0 h 6858000"/>
              <a:gd name="connsiteX1" fmla="*/ 3779518 w 3779518"/>
              <a:gd name="connsiteY1" fmla="*/ 0 h 6858000"/>
              <a:gd name="connsiteX2" fmla="*/ 3779518 w 3779518"/>
              <a:gd name="connsiteY2" fmla="*/ 6858000 h 6858000"/>
              <a:gd name="connsiteX3" fmla="*/ 0 w 377951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518" h="6858000">
                <a:moveTo>
                  <a:pt x="0" y="0"/>
                </a:moveTo>
                <a:lnTo>
                  <a:pt x="3779518" y="0"/>
                </a:lnTo>
                <a:lnTo>
                  <a:pt x="377951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C6640B-C3E6-6C67-6BA8-B00232FB9B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18399" y="1323171"/>
            <a:ext cx="3213814" cy="2047718"/>
          </a:xfrm>
          <a:custGeom>
            <a:avLst/>
            <a:gdLst>
              <a:gd name="connsiteX0" fmla="*/ 0 w 3213814"/>
              <a:gd name="connsiteY0" fmla="*/ 0 h 2047718"/>
              <a:gd name="connsiteX1" fmla="*/ 3213814 w 3213814"/>
              <a:gd name="connsiteY1" fmla="*/ 0 h 2047718"/>
              <a:gd name="connsiteX2" fmla="*/ 3213814 w 3213814"/>
              <a:gd name="connsiteY2" fmla="*/ 2047718 h 2047718"/>
              <a:gd name="connsiteX3" fmla="*/ 0 w 3213814"/>
              <a:gd name="connsiteY3" fmla="*/ 2047718 h 204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814" h="2047718">
                <a:moveTo>
                  <a:pt x="0" y="0"/>
                </a:moveTo>
                <a:lnTo>
                  <a:pt x="3213814" y="0"/>
                </a:lnTo>
                <a:lnTo>
                  <a:pt x="3213814" y="2047718"/>
                </a:lnTo>
                <a:lnTo>
                  <a:pt x="0" y="204771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C972D5-FC1D-04D7-6838-1642DC2C88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75397" y="3637344"/>
            <a:ext cx="3213814" cy="2047718"/>
          </a:xfrm>
          <a:custGeom>
            <a:avLst/>
            <a:gdLst>
              <a:gd name="connsiteX0" fmla="*/ 0 w 3213814"/>
              <a:gd name="connsiteY0" fmla="*/ 0 h 2047718"/>
              <a:gd name="connsiteX1" fmla="*/ 3213814 w 3213814"/>
              <a:gd name="connsiteY1" fmla="*/ 0 h 2047718"/>
              <a:gd name="connsiteX2" fmla="*/ 3213814 w 3213814"/>
              <a:gd name="connsiteY2" fmla="*/ 2047718 h 2047718"/>
              <a:gd name="connsiteX3" fmla="*/ 0 w 3213814"/>
              <a:gd name="connsiteY3" fmla="*/ 2047718 h 204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3814" h="2047718">
                <a:moveTo>
                  <a:pt x="0" y="0"/>
                </a:moveTo>
                <a:lnTo>
                  <a:pt x="3213814" y="0"/>
                </a:lnTo>
                <a:lnTo>
                  <a:pt x="3213814" y="2047718"/>
                </a:lnTo>
                <a:lnTo>
                  <a:pt x="0" y="204771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92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9BEABB8-140E-B7B5-099A-5AB802F91EC5}"/>
              </a:ext>
            </a:extLst>
          </p:cNvPr>
          <p:cNvSpPr/>
          <p:nvPr userDrawn="1"/>
        </p:nvSpPr>
        <p:spPr>
          <a:xfrm>
            <a:off x="-1" y="0"/>
            <a:ext cx="80264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964BCD9-3FB8-1FF6-9BFD-195AFDD638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51642" y="1652781"/>
            <a:ext cx="3509654" cy="4180860"/>
          </a:xfrm>
          <a:custGeom>
            <a:avLst/>
            <a:gdLst>
              <a:gd name="connsiteX0" fmla="*/ 0 w 3509654"/>
              <a:gd name="connsiteY0" fmla="*/ 0 h 4180860"/>
              <a:gd name="connsiteX1" fmla="*/ 3509654 w 3509654"/>
              <a:gd name="connsiteY1" fmla="*/ 0 h 4180860"/>
              <a:gd name="connsiteX2" fmla="*/ 3509654 w 3509654"/>
              <a:gd name="connsiteY2" fmla="*/ 4180860 h 4180860"/>
              <a:gd name="connsiteX3" fmla="*/ 0 w 3509654"/>
              <a:gd name="connsiteY3" fmla="*/ 4180860 h 418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9654" h="4180860">
                <a:moveTo>
                  <a:pt x="0" y="0"/>
                </a:moveTo>
                <a:lnTo>
                  <a:pt x="3509654" y="0"/>
                </a:lnTo>
                <a:lnTo>
                  <a:pt x="3509654" y="4180860"/>
                </a:lnTo>
                <a:lnTo>
                  <a:pt x="0" y="418086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D6C8C6-1F55-6FC4-6B71-53F015C7638B}"/>
              </a:ext>
            </a:extLst>
          </p:cNvPr>
          <p:cNvSpPr/>
          <p:nvPr userDrawn="1"/>
        </p:nvSpPr>
        <p:spPr>
          <a:xfrm>
            <a:off x="-1" y="0"/>
            <a:ext cx="2758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5CA8FE-5748-7FCE-1099-AF479C10F6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3583" y="1483362"/>
            <a:ext cx="3908854" cy="2551948"/>
          </a:xfrm>
          <a:custGeom>
            <a:avLst/>
            <a:gdLst>
              <a:gd name="connsiteX0" fmla="*/ 0 w 3908854"/>
              <a:gd name="connsiteY0" fmla="*/ 0 h 2551948"/>
              <a:gd name="connsiteX1" fmla="*/ 3908854 w 3908854"/>
              <a:gd name="connsiteY1" fmla="*/ 0 h 2551948"/>
              <a:gd name="connsiteX2" fmla="*/ 3908854 w 3908854"/>
              <a:gd name="connsiteY2" fmla="*/ 2551948 h 2551948"/>
              <a:gd name="connsiteX3" fmla="*/ 0 w 3908854"/>
              <a:gd name="connsiteY3" fmla="*/ 2551948 h 255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8854" h="2551948">
                <a:moveTo>
                  <a:pt x="0" y="0"/>
                </a:moveTo>
                <a:lnTo>
                  <a:pt x="3908854" y="0"/>
                </a:lnTo>
                <a:lnTo>
                  <a:pt x="3908854" y="2551948"/>
                </a:lnTo>
                <a:lnTo>
                  <a:pt x="0" y="255194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5179E8-889E-64DF-3A4F-66B6CEDB90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4354247"/>
            <a:ext cx="3318341" cy="2503753"/>
          </a:xfrm>
          <a:custGeom>
            <a:avLst/>
            <a:gdLst>
              <a:gd name="connsiteX0" fmla="*/ 0 w 3318341"/>
              <a:gd name="connsiteY0" fmla="*/ 0 h 2503753"/>
              <a:gd name="connsiteX1" fmla="*/ 3318341 w 3318341"/>
              <a:gd name="connsiteY1" fmla="*/ 0 h 2503753"/>
              <a:gd name="connsiteX2" fmla="*/ 3318341 w 3318341"/>
              <a:gd name="connsiteY2" fmla="*/ 2503753 h 2503753"/>
              <a:gd name="connsiteX3" fmla="*/ 0 w 3318341"/>
              <a:gd name="connsiteY3" fmla="*/ 2503753 h 250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8341" h="2503753">
                <a:moveTo>
                  <a:pt x="0" y="0"/>
                </a:moveTo>
                <a:lnTo>
                  <a:pt x="3318341" y="0"/>
                </a:lnTo>
                <a:lnTo>
                  <a:pt x="3318341" y="2503753"/>
                </a:lnTo>
                <a:lnTo>
                  <a:pt x="0" y="250375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9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807B36C-8E67-93DD-2BD6-0E76A15C30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50197"/>
            <a:ext cx="4674866" cy="2530544"/>
          </a:xfrm>
          <a:custGeom>
            <a:avLst/>
            <a:gdLst>
              <a:gd name="connsiteX0" fmla="*/ 0 w 4674866"/>
              <a:gd name="connsiteY0" fmla="*/ 0 h 2530544"/>
              <a:gd name="connsiteX1" fmla="*/ 4674866 w 4674866"/>
              <a:gd name="connsiteY1" fmla="*/ 0 h 2530544"/>
              <a:gd name="connsiteX2" fmla="*/ 4674866 w 4674866"/>
              <a:gd name="connsiteY2" fmla="*/ 2530544 h 2530544"/>
              <a:gd name="connsiteX3" fmla="*/ 0 w 4674866"/>
              <a:gd name="connsiteY3" fmla="*/ 2530544 h 253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4866" h="2530544">
                <a:moveTo>
                  <a:pt x="0" y="0"/>
                </a:moveTo>
                <a:lnTo>
                  <a:pt x="4674866" y="0"/>
                </a:lnTo>
                <a:lnTo>
                  <a:pt x="4674866" y="2530544"/>
                </a:lnTo>
                <a:lnTo>
                  <a:pt x="0" y="253054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93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38C859-57DF-E32A-E3C5-BE807706654D}"/>
              </a:ext>
            </a:extLst>
          </p:cNvPr>
          <p:cNvSpPr/>
          <p:nvPr userDrawn="1"/>
        </p:nvSpPr>
        <p:spPr>
          <a:xfrm>
            <a:off x="7056119" y="0"/>
            <a:ext cx="513588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0907D94-6A82-5101-9D36-3A2C76E8DC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5777" y="1475735"/>
            <a:ext cx="2325410" cy="4373620"/>
          </a:xfrm>
          <a:custGeom>
            <a:avLst/>
            <a:gdLst>
              <a:gd name="connsiteX0" fmla="*/ 0 w 2325410"/>
              <a:gd name="connsiteY0" fmla="*/ 0 h 4373620"/>
              <a:gd name="connsiteX1" fmla="*/ 2325410 w 2325410"/>
              <a:gd name="connsiteY1" fmla="*/ 0 h 4373620"/>
              <a:gd name="connsiteX2" fmla="*/ 2325410 w 2325410"/>
              <a:gd name="connsiteY2" fmla="*/ 4373620 h 4373620"/>
              <a:gd name="connsiteX3" fmla="*/ 0 w 2325410"/>
              <a:gd name="connsiteY3" fmla="*/ 4373620 h 437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5410" h="4373620">
                <a:moveTo>
                  <a:pt x="0" y="0"/>
                </a:moveTo>
                <a:lnTo>
                  <a:pt x="2325410" y="0"/>
                </a:lnTo>
                <a:lnTo>
                  <a:pt x="2325410" y="4373620"/>
                </a:lnTo>
                <a:lnTo>
                  <a:pt x="0" y="43736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395EDA-E960-4291-4439-0C96E02897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1786" y="1475735"/>
            <a:ext cx="2325410" cy="2141225"/>
          </a:xfrm>
          <a:custGeom>
            <a:avLst/>
            <a:gdLst>
              <a:gd name="connsiteX0" fmla="*/ 0 w 2325410"/>
              <a:gd name="connsiteY0" fmla="*/ 0 h 2141225"/>
              <a:gd name="connsiteX1" fmla="*/ 2325410 w 2325410"/>
              <a:gd name="connsiteY1" fmla="*/ 0 h 2141225"/>
              <a:gd name="connsiteX2" fmla="*/ 2325410 w 2325410"/>
              <a:gd name="connsiteY2" fmla="*/ 2141225 h 2141225"/>
              <a:gd name="connsiteX3" fmla="*/ 0 w 2325410"/>
              <a:gd name="connsiteY3" fmla="*/ 2141225 h 214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5410" h="2141225">
                <a:moveTo>
                  <a:pt x="0" y="0"/>
                </a:moveTo>
                <a:lnTo>
                  <a:pt x="2325410" y="0"/>
                </a:lnTo>
                <a:lnTo>
                  <a:pt x="2325410" y="2141225"/>
                </a:lnTo>
                <a:lnTo>
                  <a:pt x="0" y="214122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2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28B6D1A-E54B-B228-D031-2CE0ABECEE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6885" y="3893019"/>
            <a:ext cx="2478977" cy="2089775"/>
          </a:xfrm>
          <a:custGeom>
            <a:avLst/>
            <a:gdLst>
              <a:gd name="connsiteX0" fmla="*/ 0 w 2478977"/>
              <a:gd name="connsiteY0" fmla="*/ 0 h 2089775"/>
              <a:gd name="connsiteX1" fmla="*/ 2478977 w 2478977"/>
              <a:gd name="connsiteY1" fmla="*/ 0 h 2089775"/>
              <a:gd name="connsiteX2" fmla="*/ 2478977 w 2478977"/>
              <a:gd name="connsiteY2" fmla="*/ 2089775 h 2089775"/>
              <a:gd name="connsiteX3" fmla="*/ 0 w 2478977"/>
              <a:gd name="connsiteY3" fmla="*/ 2089775 h 208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8977" h="2089775">
                <a:moveTo>
                  <a:pt x="0" y="0"/>
                </a:moveTo>
                <a:lnTo>
                  <a:pt x="2478977" y="0"/>
                </a:lnTo>
                <a:lnTo>
                  <a:pt x="2478977" y="2089775"/>
                </a:lnTo>
                <a:lnTo>
                  <a:pt x="0" y="20897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837C76-81CC-54E8-1DFF-8C997D7339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56427" y="1553454"/>
            <a:ext cx="2478977" cy="2089775"/>
          </a:xfrm>
          <a:custGeom>
            <a:avLst/>
            <a:gdLst>
              <a:gd name="connsiteX0" fmla="*/ 0 w 2478977"/>
              <a:gd name="connsiteY0" fmla="*/ 0 h 2089775"/>
              <a:gd name="connsiteX1" fmla="*/ 2478977 w 2478977"/>
              <a:gd name="connsiteY1" fmla="*/ 0 h 2089775"/>
              <a:gd name="connsiteX2" fmla="*/ 2478977 w 2478977"/>
              <a:gd name="connsiteY2" fmla="*/ 2089775 h 2089775"/>
              <a:gd name="connsiteX3" fmla="*/ 0 w 2478977"/>
              <a:gd name="connsiteY3" fmla="*/ 2089775 h 208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8977" h="2089775">
                <a:moveTo>
                  <a:pt x="0" y="0"/>
                </a:moveTo>
                <a:lnTo>
                  <a:pt x="2478977" y="0"/>
                </a:lnTo>
                <a:lnTo>
                  <a:pt x="2478977" y="2089775"/>
                </a:lnTo>
                <a:lnTo>
                  <a:pt x="0" y="20897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384C94-A421-1E87-71DE-083AF51EBB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9564" y="1553454"/>
            <a:ext cx="4467733" cy="2089775"/>
          </a:xfrm>
          <a:custGeom>
            <a:avLst/>
            <a:gdLst>
              <a:gd name="connsiteX0" fmla="*/ 0 w 4467733"/>
              <a:gd name="connsiteY0" fmla="*/ 0 h 2089775"/>
              <a:gd name="connsiteX1" fmla="*/ 4467733 w 4467733"/>
              <a:gd name="connsiteY1" fmla="*/ 0 h 2089775"/>
              <a:gd name="connsiteX2" fmla="*/ 4467733 w 4467733"/>
              <a:gd name="connsiteY2" fmla="*/ 2089775 h 2089775"/>
              <a:gd name="connsiteX3" fmla="*/ 0 w 4467733"/>
              <a:gd name="connsiteY3" fmla="*/ 2089775 h 208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7733" h="2089775">
                <a:moveTo>
                  <a:pt x="0" y="0"/>
                </a:moveTo>
                <a:lnTo>
                  <a:pt x="4467733" y="0"/>
                </a:lnTo>
                <a:lnTo>
                  <a:pt x="4467733" y="2089775"/>
                </a:lnTo>
                <a:lnTo>
                  <a:pt x="0" y="20897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6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A99E7BA-D16D-17DB-D4E2-4B8BA39CDA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5111" y="3778494"/>
            <a:ext cx="3541521" cy="2089775"/>
          </a:xfrm>
          <a:custGeom>
            <a:avLst/>
            <a:gdLst>
              <a:gd name="connsiteX0" fmla="*/ 0 w 3541521"/>
              <a:gd name="connsiteY0" fmla="*/ 0 h 2089775"/>
              <a:gd name="connsiteX1" fmla="*/ 3541521 w 3541521"/>
              <a:gd name="connsiteY1" fmla="*/ 0 h 2089775"/>
              <a:gd name="connsiteX2" fmla="*/ 3541521 w 3541521"/>
              <a:gd name="connsiteY2" fmla="*/ 2089775 h 2089775"/>
              <a:gd name="connsiteX3" fmla="*/ 0 w 3541521"/>
              <a:gd name="connsiteY3" fmla="*/ 2089775 h 208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521" h="2089775">
                <a:moveTo>
                  <a:pt x="0" y="0"/>
                </a:moveTo>
                <a:lnTo>
                  <a:pt x="3541521" y="0"/>
                </a:lnTo>
                <a:lnTo>
                  <a:pt x="3541521" y="2089775"/>
                </a:lnTo>
                <a:lnTo>
                  <a:pt x="0" y="20897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9C91BC9-2E5A-A5D1-D7A1-FD58C4DFDF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0480" y="3778494"/>
            <a:ext cx="3541521" cy="2089775"/>
          </a:xfrm>
          <a:custGeom>
            <a:avLst/>
            <a:gdLst>
              <a:gd name="connsiteX0" fmla="*/ 0 w 3541521"/>
              <a:gd name="connsiteY0" fmla="*/ 0 h 2089775"/>
              <a:gd name="connsiteX1" fmla="*/ 3541521 w 3541521"/>
              <a:gd name="connsiteY1" fmla="*/ 0 h 2089775"/>
              <a:gd name="connsiteX2" fmla="*/ 3541521 w 3541521"/>
              <a:gd name="connsiteY2" fmla="*/ 2089775 h 2089775"/>
              <a:gd name="connsiteX3" fmla="*/ 0 w 3541521"/>
              <a:gd name="connsiteY3" fmla="*/ 2089775 h 208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521" h="2089775">
                <a:moveTo>
                  <a:pt x="0" y="0"/>
                </a:moveTo>
                <a:lnTo>
                  <a:pt x="3541521" y="0"/>
                </a:lnTo>
                <a:lnTo>
                  <a:pt x="3541521" y="2089775"/>
                </a:lnTo>
                <a:lnTo>
                  <a:pt x="0" y="20897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85E37B-3547-10FF-8702-9F4CEA28C1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19901" y="3778494"/>
            <a:ext cx="3272099" cy="2089775"/>
          </a:xfrm>
          <a:custGeom>
            <a:avLst/>
            <a:gdLst>
              <a:gd name="connsiteX0" fmla="*/ 0 w 3272099"/>
              <a:gd name="connsiteY0" fmla="*/ 0 h 2089775"/>
              <a:gd name="connsiteX1" fmla="*/ 3272099 w 3272099"/>
              <a:gd name="connsiteY1" fmla="*/ 0 h 2089775"/>
              <a:gd name="connsiteX2" fmla="*/ 3272099 w 3272099"/>
              <a:gd name="connsiteY2" fmla="*/ 2089775 h 2089775"/>
              <a:gd name="connsiteX3" fmla="*/ 0 w 3272099"/>
              <a:gd name="connsiteY3" fmla="*/ 2089775 h 208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2099" h="2089775">
                <a:moveTo>
                  <a:pt x="0" y="0"/>
                </a:moveTo>
                <a:lnTo>
                  <a:pt x="3272099" y="0"/>
                </a:lnTo>
                <a:lnTo>
                  <a:pt x="3272099" y="2089775"/>
                </a:lnTo>
                <a:lnTo>
                  <a:pt x="0" y="20897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28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241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3C4898-4963-5E66-8617-4F7F04BB15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6334" y="1412974"/>
            <a:ext cx="2220345" cy="3668312"/>
          </a:xfrm>
          <a:custGeom>
            <a:avLst/>
            <a:gdLst>
              <a:gd name="connsiteX0" fmla="*/ 0 w 2220345"/>
              <a:gd name="connsiteY0" fmla="*/ 0 h 3668312"/>
              <a:gd name="connsiteX1" fmla="*/ 2220345 w 2220345"/>
              <a:gd name="connsiteY1" fmla="*/ 0 h 3668312"/>
              <a:gd name="connsiteX2" fmla="*/ 2220345 w 2220345"/>
              <a:gd name="connsiteY2" fmla="*/ 3668312 h 3668312"/>
              <a:gd name="connsiteX3" fmla="*/ 0 w 2220345"/>
              <a:gd name="connsiteY3" fmla="*/ 3668312 h 366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345" h="3668312">
                <a:moveTo>
                  <a:pt x="0" y="0"/>
                </a:moveTo>
                <a:lnTo>
                  <a:pt x="2220345" y="0"/>
                </a:lnTo>
                <a:lnTo>
                  <a:pt x="2220345" y="3668312"/>
                </a:lnTo>
                <a:lnTo>
                  <a:pt x="0" y="36683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DBCCAA-FD97-7A63-58EF-141CFA43FF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3746" y="2456625"/>
            <a:ext cx="2220345" cy="3668312"/>
          </a:xfrm>
          <a:custGeom>
            <a:avLst/>
            <a:gdLst>
              <a:gd name="connsiteX0" fmla="*/ 0 w 2220345"/>
              <a:gd name="connsiteY0" fmla="*/ 0 h 3668312"/>
              <a:gd name="connsiteX1" fmla="*/ 2220345 w 2220345"/>
              <a:gd name="connsiteY1" fmla="*/ 0 h 3668312"/>
              <a:gd name="connsiteX2" fmla="*/ 2220345 w 2220345"/>
              <a:gd name="connsiteY2" fmla="*/ 3668312 h 3668312"/>
              <a:gd name="connsiteX3" fmla="*/ 0 w 2220345"/>
              <a:gd name="connsiteY3" fmla="*/ 3668312 h 366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0345" h="3668312">
                <a:moveTo>
                  <a:pt x="0" y="0"/>
                </a:moveTo>
                <a:lnTo>
                  <a:pt x="2220345" y="0"/>
                </a:lnTo>
                <a:lnTo>
                  <a:pt x="2220345" y="3668312"/>
                </a:lnTo>
                <a:lnTo>
                  <a:pt x="0" y="366831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47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ACA32E1-0C37-EB12-4627-D13AA6E1C7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100" y="1677768"/>
            <a:ext cx="4085604" cy="2320191"/>
          </a:xfrm>
          <a:custGeom>
            <a:avLst/>
            <a:gdLst>
              <a:gd name="connsiteX0" fmla="*/ 0 w 4085604"/>
              <a:gd name="connsiteY0" fmla="*/ 0 h 2320191"/>
              <a:gd name="connsiteX1" fmla="*/ 4085604 w 4085604"/>
              <a:gd name="connsiteY1" fmla="*/ 0 h 2320191"/>
              <a:gd name="connsiteX2" fmla="*/ 4085604 w 4085604"/>
              <a:gd name="connsiteY2" fmla="*/ 2320191 h 2320191"/>
              <a:gd name="connsiteX3" fmla="*/ 0 w 4085604"/>
              <a:gd name="connsiteY3" fmla="*/ 2320191 h 23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5604" h="2320191">
                <a:moveTo>
                  <a:pt x="0" y="0"/>
                </a:moveTo>
                <a:lnTo>
                  <a:pt x="4085604" y="0"/>
                </a:lnTo>
                <a:lnTo>
                  <a:pt x="4085604" y="2320191"/>
                </a:lnTo>
                <a:lnTo>
                  <a:pt x="0" y="232019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1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F600052-5FA8-123F-EEF4-32BD7AD889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8899" y="3702181"/>
            <a:ext cx="4695821" cy="1875660"/>
          </a:xfrm>
          <a:custGeom>
            <a:avLst/>
            <a:gdLst>
              <a:gd name="connsiteX0" fmla="*/ 0 w 4695821"/>
              <a:gd name="connsiteY0" fmla="*/ 0 h 1875660"/>
              <a:gd name="connsiteX1" fmla="*/ 4695821 w 4695821"/>
              <a:gd name="connsiteY1" fmla="*/ 0 h 1875660"/>
              <a:gd name="connsiteX2" fmla="*/ 4695821 w 4695821"/>
              <a:gd name="connsiteY2" fmla="*/ 1875660 h 1875660"/>
              <a:gd name="connsiteX3" fmla="*/ 0 w 4695821"/>
              <a:gd name="connsiteY3" fmla="*/ 1875660 h 187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5821" h="1875660">
                <a:moveTo>
                  <a:pt x="0" y="0"/>
                </a:moveTo>
                <a:lnTo>
                  <a:pt x="4695821" y="0"/>
                </a:lnTo>
                <a:lnTo>
                  <a:pt x="4695821" y="1875660"/>
                </a:lnTo>
                <a:lnTo>
                  <a:pt x="0" y="187566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414AFB-18C6-4324-9157-5FCC728F0F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92413" y="1644780"/>
            <a:ext cx="3569187" cy="1875660"/>
          </a:xfrm>
          <a:custGeom>
            <a:avLst/>
            <a:gdLst>
              <a:gd name="connsiteX0" fmla="*/ 0 w 3569187"/>
              <a:gd name="connsiteY0" fmla="*/ 0 h 1875660"/>
              <a:gd name="connsiteX1" fmla="*/ 3569187 w 3569187"/>
              <a:gd name="connsiteY1" fmla="*/ 0 h 1875660"/>
              <a:gd name="connsiteX2" fmla="*/ 3569187 w 3569187"/>
              <a:gd name="connsiteY2" fmla="*/ 1875660 h 1875660"/>
              <a:gd name="connsiteX3" fmla="*/ 0 w 3569187"/>
              <a:gd name="connsiteY3" fmla="*/ 1875660 h 187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9187" h="1875660">
                <a:moveTo>
                  <a:pt x="0" y="0"/>
                </a:moveTo>
                <a:lnTo>
                  <a:pt x="3569187" y="0"/>
                </a:lnTo>
                <a:lnTo>
                  <a:pt x="3569187" y="1875660"/>
                </a:lnTo>
                <a:lnTo>
                  <a:pt x="0" y="187566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67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90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image" Target="../media/image37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image" Target="../media/image8.svg"/><Relationship Id="rId5" Type="http://schemas.openxmlformats.org/officeDocument/2006/relationships/image" Target="../media/image35.png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6274C-1105-E74C-66DC-6DDF87629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5C41E-D983-6235-18B7-547635C7CDC4}"/>
              </a:ext>
            </a:extLst>
          </p:cNvPr>
          <p:cNvSpPr txBox="1"/>
          <p:nvPr/>
        </p:nvSpPr>
        <p:spPr>
          <a:xfrm>
            <a:off x="901323" y="2273930"/>
            <a:ext cx="6484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48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9D662-4563-08C8-411E-51C4EFACEB27}"/>
              </a:ext>
            </a:extLst>
          </p:cNvPr>
          <p:cNvSpPr/>
          <p:nvPr/>
        </p:nvSpPr>
        <p:spPr>
          <a:xfrm>
            <a:off x="1056061" y="4906666"/>
            <a:ext cx="1792574" cy="406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9012E-29A9-7B58-A6C2-D591EC213834}"/>
              </a:ext>
            </a:extLst>
          </p:cNvPr>
          <p:cNvSpPr txBox="1"/>
          <p:nvPr/>
        </p:nvSpPr>
        <p:spPr>
          <a:xfrm>
            <a:off x="1036165" y="4979151"/>
            <a:ext cx="183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Cormorant Garamond" pitchFamily="2" charset="0"/>
                <a:ea typeface="Cormorant Garamond" pitchFamily="2" charset="0"/>
              </a:defRPr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More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A226CC-5783-8C0A-CDF8-C8C50B7C5869}"/>
              </a:ext>
            </a:extLst>
          </p:cNvPr>
          <p:cNvSpPr/>
          <p:nvPr/>
        </p:nvSpPr>
        <p:spPr>
          <a:xfrm>
            <a:off x="3067393" y="4906666"/>
            <a:ext cx="1738747" cy="4065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C10C43-6BE1-8504-402E-43195CC54D1B}"/>
              </a:ext>
            </a:extLst>
          </p:cNvPr>
          <p:cNvSpPr txBox="1"/>
          <p:nvPr/>
        </p:nvSpPr>
        <p:spPr>
          <a:xfrm>
            <a:off x="3157789" y="4971457"/>
            <a:ext cx="1557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Cormorant Garamond" pitchFamily="2" charset="0"/>
                <a:ea typeface="Cormorant Garamond" pitchFamily="2" charset="0"/>
              </a:defRPr>
            </a:lvl1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Start </a:t>
            </a:r>
            <a:r>
              <a:rPr lang="id-ID" sz="12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Presetation</a:t>
            </a:r>
            <a:endParaRPr lang="en-US" sz="12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23FCF4-A159-984B-CBD2-89C00B835D5B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90F7175-31D6-751A-F3AE-1B7FA612B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812F65-7148-EE48-46D8-9F2267A4FA44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A9974-17E8-7086-C1F1-E90FA4DD0704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05FAE1-BE86-9850-BA98-F5E4ADEC779A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DEA2F9-9AB0-4B78-027C-75EAE32D9B91}"/>
              </a:ext>
            </a:extLst>
          </p:cNvPr>
          <p:cNvSpPr txBox="1"/>
          <p:nvPr/>
        </p:nvSpPr>
        <p:spPr>
          <a:xfrm>
            <a:off x="1893804" y="3839203"/>
            <a:ext cx="4882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spc="3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MARI MELANGKAH SUKSES BERSAMA KAMI!</a:t>
            </a:r>
            <a:endParaRPr lang="en-US" sz="1200" b="1" spc="3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CD5B4D-937B-1DC3-F253-09A80DEEB03F}"/>
              </a:ext>
            </a:extLst>
          </p:cNvPr>
          <p:cNvCxnSpPr>
            <a:cxnSpLocks/>
          </p:cNvCxnSpPr>
          <p:nvPr/>
        </p:nvCxnSpPr>
        <p:spPr>
          <a:xfrm>
            <a:off x="1055829" y="3996905"/>
            <a:ext cx="6858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5D5BE7D-FF30-A337-16AF-49AF1FE5E0B7}"/>
              </a:ext>
            </a:extLst>
          </p:cNvPr>
          <p:cNvSpPr/>
          <p:nvPr/>
        </p:nvSpPr>
        <p:spPr>
          <a:xfrm rot="20714543">
            <a:off x="563318" y="5865429"/>
            <a:ext cx="306026" cy="2907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6433593-9AF5-7992-DF13-FC918F1504EC}"/>
              </a:ext>
            </a:extLst>
          </p:cNvPr>
          <p:cNvSpPr/>
          <p:nvPr/>
        </p:nvSpPr>
        <p:spPr>
          <a:xfrm rot="20714543">
            <a:off x="5978494" y="4301947"/>
            <a:ext cx="235012" cy="22324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65F289-5EE9-CE99-C445-FF5FAC2246F9}"/>
              </a:ext>
            </a:extLst>
          </p:cNvPr>
          <p:cNvSpPr/>
          <p:nvPr/>
        </p:nvSpPr>
        <p:spPr>
          <a:xfrm rot="3432732">
            <a:off x="11608413" y="6026951"/>
            <a:ext cx="235012" cy="22324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EF6E4D-312E-9567-B51F-831EC857E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01E0C29-4B10-C109-FAC0-A085818D6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58" y="1572359"/>
            <a:ext cx="3105914" cy="310591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B2D51B1-4129-CF8B-F144-D8FD21B4A478}"/>
              </a:ext>
            </a:extLst>
          </p:cNvPr>
          <p:cNvSpPr txBox="1"/>
          <p:nvPr/>
        </p:nvSpPr>
        <p:spPr>
          <a:xfrm>
            <a:off x="9503299" y="6254411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F51D801-1462-0B72-9ED7-DCB24E10E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15" y="6161425"/>
            <a:ext cx="369984" cy="3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7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BB86-7944-2A0B-21B8-8F7CC3947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68794D-0647-7BCB-4F98-1493879125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285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en-US" dirty="0">
              <a:latin typeface="+mj-l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09C6203-5717-0796-642C-3E8A405590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11EFF32-4EBB-AEC4-1DFA-41F3A6CFAADB}"/>
              </a:ext>
            </a:extLst>
          </p:cNvPr>
          <p:cNvSpPr/>
          <p:nvPr/>
        </p:nvSpPr>
        <p:spPr>
          <a:xfrm rot="20108967">
            <a:off x="11006665" y="1388349"/>
            <a:ext cx="280061" cy="2660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9A6720-5F7B-C25D-B14A-CA5E479980E4}"/>
              </a:ext>
            </a:extLst>
          </p:cNvPr>
          <p:cNvSpPr/>
          <p:nvPr/>
        </p:nvSpPr>
        <p:spPr>
          <a:xfrm rot="974771">
            <a:off x="650752" y="5588334"/>
            <a:ext cx="261411" cy="248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68EDDB-CBF7-7EF8-163C-9C71AF12F870}"/>
              </a:ext>
            </a:extLst>
          </p:cNvPr>
          <p:cNvSpPr/>
          <p:nvPr/>
        </p:nvSpPr>
        <p:spPr>
          <a:xfrm rot="20108967">
            <a:off x="5217771" y="2965374"/>
            <a:ext cx="179569" cy="1705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E6C17-F0B6-792E-B27C-DD1BBF3BAB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18E7CD-9801-E190-C0D9-AB2324488DDA}"/>
              </a:ext>
            </a:extLst>
          </p:cNvPr>
          <p:cNvSpPr txBox="1"/>
          <p:nvPr/>
        </p:nvSpPr>
        <p:spPr>
          <a:xfrm>
            <a:off x="1228272" y="3592792"/>
            <a:ext cx="31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Surat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Keterangan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izin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Usaha</a:t>
            </a:r>
            <a:endParaRPr lang="id-ID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734416-B54A-47FD-6D80-F96D01341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>
          <a:xfrm>
            <a:off x="5132879" y="247375"/>
            <a:ext cx="5830849" cy="6576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FEBBF0-CFFC-8C89-DD3E-A15D829EFD91}"/>
              </a:ext>
            </a:extLst>
          </p:cNvPr>
          <p:cNvSpPr txBox="1"/>
          <p:nvPr/>
        </p:nvSpPr>
        <p:spPr>
          <a:xfrm>
            <a:off x="1228272" y="2335374"/>
            <a:ext cx="4063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Legalitas </a:t>
            </a:r>
            <a:r>
              <a:rPr lang="id-ID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Perusahaan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4D9092-320A-0164-0105-1F9AF812B8B9}"/>
              </a:ext>
            </a:extLst>
          </p:cNvPr>
          <p:cNvCxnSpPr>
            <a:cxnSpLocks/>
          </p:cNvCxnSpPr>
          <p:nvPr/>
        </p:nvCxnSpPr>
        <p:spPr>
          <a:xfrm>
            <a:off x="1345111" y="1870199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06FF3F-32D7-187D-302B-9B4681F663DA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A4ECB-B0FF-ACCC-8490-6AB9735FC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7495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94371-3E50-6451-86EF-D3A7B4F6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2776B5-A52C-3D9D-6191-8A58A8F9E0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285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92228-D0E0-0634-AE81-BBCB98AF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0" y="1640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EFFBED-4CF2-7B81-6347-5909ABB43AD9}"/>
              </a:ext>
            </a:extLst>
          </p:cNvPr>
          <p:cNvSpPr txBox="1"/>
          <p:nvPr/>
        </p:nvSpPr>
        <p:spPr>
          <a:xfrm>
            <a:off x="1228272" y="2335374"/>
            <a:ext cx="4063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Legalitas </a:t>
            </a:r>
            <a:r>
              <a:rPr lang="id-ID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Perusahaan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9ACD26-6E51-429A-240B-C7B2E708D193}"/>
              </a:ext>
            </a:extLst>
          </p:cNvPr>
          <p:cNvCxnSpPr>
            <a:cxnSpLocks/>
          </p:cNvCxnSpPr>
          <p:nvPr/>
        </p:nvCxnSpPr>
        <p:spPr>
          <a:xfrm>
            <a:off x="1345111" y="1870199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4AF2EB5A-B45B-04FA-E62E-005912AE8B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EE00F7A-7B89-6BBC-4AE9-9B95FE353C8A}"/>
              </a:ext>
            </a:extLst>
          </p:cNvPr>
          <p:cNvSpPr/>
          <p:nvPr/>
        </p:nvSpPr>
        <p:spPr>
          <a:xfrm rot="20108967">
            <a:off x="11006665" y="1388349"/>
            <a:ext cx="280061" cy="2660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A21393-534F-BF7F-646E-FD69E1CB51C6}"/>
              </a:ext>
            </a:extLst>
          </p:cNvPr>
          <p:cNvSpPr/>
          <p:nvPr/>
        </p:nvSpPr>
        <p:spPr>
          <a:xfrm rot="974771">
            <a:off x="650752" y="5588334"/>
            <a:ext cx="261411" cy="248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5E6FE7-B902-63F6-904E-1FE28228B95C}"/>
              </a:ext>
            </a:extLst>
          </p:cNvPr>
          <p:cNvSpPr/>
          <p:nvPr/>
        </p:nvSpPr>
        <p:spPr>
          <a:xfrm rot="20108967">
            <a:off x="5217771" y="2965374"/>
            <a:ext cx="179569" cy="1705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4F9E9-4110-7F71-1976-971576FE1B4A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B3735-CB19-F938-D1A6-7C800866D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A564A3-E2C9-8F63-78F8-FDC9ACFA6014}"/>
              </a:ext>
            </a:extLst>
          </p:cNvPr>
          <p:cNvSpPr txBox="1"/>
          <p:nvPr/>
        </p:nvSpPr>
        <p:spPr>
          <a:xfrm>
            <a:off x="1228272" y="3559243"/>
            <a:ext cx="315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Surat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Izin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Usaha </a:t>
            </a:r>
          </a:p>
          <a:p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Penjualan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Langsung</a:t>
            </a:r>
            <a:endParaRPr lang="id-ID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EE47F-5D6B-1741-25AF-3C2D509566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" y="151369"/>
            <a:ext cx="11700820" cy="65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5642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5A168-8FC2-BF36-2A06-73F3E06AD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823B66-CB1B-8114-AB16-80E095B9A4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285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B31DF-A870-9117-E43D-6B05F8E0CC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0" y="1640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D9558-8C52-C1DA-A7CD-99C58FD99675}"/>
              </a:ext>
            </a:extLst>
          </p:cNvPr>
          <p:cNvSpPr txBox="1"/>
          <p:nvPr/>
        </p:nvSpPr>
        <p:spPr>
          <a:xfrm>
            <a:off x="1228272" y="2335374"/>
            <a:ext cx="4063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Legalitas </a:t>
            </a:r>
            <a:r>
              <a:rPr lang="id-ID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Perusahaan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F122E1-DC97-D94F-2803-3D97054642EE}"/>
              </a:ext>
            </a:extLst>
          </p:cNvPr>
          <p:cNvCxnSpPr>
            <a:cxnSpLocks/>
          </p:cNvCxnSpPr>
          <p:nvPr/>
        </p:nvCxnSpPr>
        <p:spPr>
          <a:xfrm>
            <a:off x="1345111" y="1870199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4AE407C-A544-0EB1-76CC-DC9456CD18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F647007-28E1-8A0F-59AA-887814459D5E}"/>
              </a:ext>
            </a:extLst>
          </p:cNvPr>
          <p:cNvSpPr/>
          <p:nvPr/>
        </p:nvSpPr>
        <p:spPr>
          <a:xfrm rot="20108967">
            <a:off x="11006665" y="1388349"/>
            <a:ext cx="280061" cy="2660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42845B7-F7A2-375C-0355-B9833D02437A}"/>
              </a:ext>
            </a:extLst>
          </p:cNvPr>
          <p:cNvSpPr/>
          <p:nvPr/>
        </p:nvSpPr>
        <p:spPr>
          <a:xfrm rot="974771">
            <a:off x="650752" y="5588334"/>
            <a:ext cx="261411" cy="248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13B2DD-8B02-11AD-DBFB-353675C35E84}"/>
              </a:ext>
            </a:extLst>
          </p:cNvPr>
          <p:cNvSpPr/>
          <p:nvPr/>
        </p:nvSpPr>
        <p:spPr>
          <a:xfrm rot="20108967">
            <a:off x="5217771" y="2965374"/>
            <a:ext cx="179569" cy="1705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3A3A-9821-E827-2E2A-3A99504AD50F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7201A-5E4B-B7D2-C342-428C79513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2911DC-0E71-C308-F72D-DABF56F6E20D}"/>
              </a:ext>
            </a:extLst>
          </p:cNvPr>
          <p:cNvSpPr txBox="1"/>
          <p:nvPr/>
        </p:nvSpPr>
        <p:spPr>
          <a:xfrm>
            <a:off x="1228272" y="3559243"/>
            <a:ext cx="315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Pengelenggara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Sistem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Elektronik ( PSE )</a:t>
            </a:r>
            <a:endParaRPr lang="id-ID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BCD8F-79F4-21E6-0F22-822A24603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28" y="668968"/>
            <a:ext cx="4658000" cy="57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426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B6139-D977-667B-F757-8B0EF4364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18B233-37B8-647D-4FF1-FC8BD05963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285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22276-C0DB-67BE-CC16-FE28ED04D9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0" y="1640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A572F9-F26D-35BC-2C04-F98C45209B1B}"/>
              </a:ext>
            </a:extLst>
          </p:cNvPr>
          <p:cNvSpPr txBox="1"/>
          <p:nvPr/>
        </p:nvSpPr>
        <p:spPr>
          <a:xfrm>
            <a:off x="1228272" y="2335374"/>
            <a:ext cx="4063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Legalitas </a:t>
            </a:r>
            <a:r>
              <a:rPr lang="id-ID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Perusahaan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5F92CA-9B24-B649-296C-9C0CFB928CEA}"/>
              </a:ext>
            </a:extLst>
          </p:cNvPr>
          <p:cNvCxnSpPr>
            <a:cxnSpLocks/>
          </p:cNvCxnSpPr>
          <p:nvPr/>
        </p:nvCxnSpPr>
        <p:spPr>
          <a:xfrm>
            <a:off x="1345111" y="1870199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860EF5A-26DF-97FB-E6F7-005D55A85D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06E4DFB-C304-A5C7-8B1B-6C07ED4E330D}"/>
              </a:ext>
            </a:extLst>
          </p:cNvPr>
          <p:cNvSpPr/>
          <p:nvPr/>
        </p:nvSpPr>
        <p:spPr>
          <a:xfrm rot="20108967">
            <a:off x="11006665" y="1388349"/>
            <a:ext cx="280061" cy="2660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BC369C-09E1-B598-CFB6-6F2D274B8513}"/>
              </a:ext>
            </a:extLst>
          </p:cNvPr>
          <p:cNvSpPr/>
          <p:nvPr/>
        </p:nvSpPr>
        <p:spPr>
          <a:xfrm rot="974771">
            <a:off x="650752" y="5588334"/>
            <a:ext cx="261411" cy="248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7962DB-A5E7-4EDD-C06F-B1FCD7A57FEB}"/>
              </a:ext>
            </a:extLst>
          </p:cNvPr>
          <p:cNvSpPr/>
          <p:nvPr/>
        </p:nvSpPr>
        <p:spPr>
          <a:xfrm rot="20108967">
            <a:off x="5217771" y="2965374"/>
            <a:ext cx="179569" cy="1705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7DD12-EAE7-369E-C3C5-A80E98ABE377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899D5-03D4-CD46-A6C8-4ED1769AC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26883E-2F32-320E-C2C4-E97E620D71F4}"/>
              </a:ext>
            </a:extLst>
          </p:cNvPr>
          <p:cNvSpPr txBox="1"/>
          <p:nvPr/>
        </p:nvSpPr>
        <p:spPr>
          <a:xfrm>
            <a:off x="1228272" y="3559243"/>
            <a:ext cx="315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Asosiasi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Penjualan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Langsung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Indonesia ( APLI )</a:t>
            </a:r>
            <a:endParaRPr lang="id-ID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B29901-EC6A-0816-AD1D-4B1451337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69" y="83846"/>
            <a:ext cx="5391088" cy="669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1665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396790B-F7FB-4065-B64F-61A26390D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6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58" t="31253" r="13728"/>
          <a:stretch>
            <a:fillRect/>
          </a:stretch>
        </p:blipFill>
        <p:spPr>
          <a:xfrm>
            <a:off x="0" y="0"/>
            <a:ext cx="3144644" cy="6858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D8F8B-84C1-3D15-53D3-5EE04A5057B4}"/>
              </a:ext>
            </a:extLst>
          </p:cNvPr>
          <p:cNvSpPr txBox="1"/>
          <p:nvPr/>
        </p:nvSpPr>
        <p:spPr>
          <a:xfrm>
            <a:off x="6147065" y="2358288"/>
            <a:ext cx="4587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Produk Kami</a:t>
            </a:r>
          </a:p>
          <a:p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Kaya akan manfaat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70003F-157A-8A25-DA1A-1B7F13BD2F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E65644-CB1B-C215-50AE-B7B9E0F29A03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D12C7F-4C04-E2E9-9B92-AAE9AD962A0F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1B9FE-9BBA-D0AF-941D-A93D85515FE9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5EB5DE-AEC1-04E6-55E2-7CA1C5652F08}"/>
              </a:ext>
            </a:extLst>
          </p:cNvPr>
          <p:cNvSpPr txBox="1"/>
          <p:nvPr/>
        </p:nvSpPr>
        <p:spPr>
          <a:xfrm>
            <a:off x="6147064" y="3629981"/>
            <a:ext cx="471524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Produk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IPG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berfokus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produk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Kesehatan, dan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kecantikan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dengan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kualitas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premium.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743878-9C3F-4946-404E-3009BD7F29DE}"/>
              </a:ext>
            </a:extLst>
          </p:cNvPr>
          <p:cNvSpPr/>
          <p:nvPr/>
        </p:nvSpPr>
        <p:spPr>
          <a:xfrm rot="780080">
            <a:off x="935605" y="2083432"/>
            <a:ext cx="326499" cy="3101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BFD026-4A12-1527-9918-4348499905E9}"/>
              </a:ext>
            </a:extLst>
          </p:cNvPr>
          <p:cNvSpPr/>
          <p:nvPr/>
        </p:nvSpPr>
        <p:spPr>
          <a:xfrm rot="19936037">
            <a:off x="1405846" y="2641798"/>
            <a:ext cx="256318" cy="2434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45C8EC-672A-1C0E-5FFB-FDBEEED97D74}"/>
              </a:ext>
            </a:extLst>
          </p:cNvPr>
          <p:cNvSpPr/>
          <p:nvPr/>
        </p:nvSpPr>
        <p:spPr>
          <a:xfrm rot="780080">
            <a:off x="11157087" y="5550893"/>
            <a:ext cx="285024" cy="2707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D287593-9E8A-23EF-D4FE-E67E6038F1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r="8055"/>
          <a:stretch>
            <a:fillRect/>
          </a:stretch>
        </p:blipFill>
        <p:spPr>
          <a:xfrm>
            <a:off x="394423" y="523453"/>
            <a:ext cx="5562226" cy="66304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F3D42-3326-E959-4FAA-60F366D5F835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C34A4-7839-BDE0-5AB1-39EFECA238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AD0B7F0-EE02-9DEF-802F-B7B96296DE34}"/>
              </a:ext>
            </a:extLst>
          </p:cNvPr>
          <p:cNvSpPr txBox="1"/>
          <p:nvPr/>
        </p:nvSpPr>
        <p:spPr>
          <a:xfrm>
            <a:off x="9503299" y="6254411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C803E2C-4E10-22EC-D59B-C702EA19B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15" y="6161425"/>
            <a:ext cx="369984" cy="3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81537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4F5BB-EB94-41D7-075C-BB3352A33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D159CC-A036-EB77-E3DB-E039F0FA1B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85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en-US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EB42F9-3BC4-07AD-38EB-38C539B8BB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49496" y="8215"/>
            <a:ext cx="1214250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F97FCD-1AF4-3F7A-FCD1-90AD5E299C57}"/>
              </a:ext>
            </a:extLst>
          </p:cNvPr>
          <p:cNvSpPr/>
          <p:nvPr/>
        </p:nvSpPr>
        <p:spPr>
          <a:xfrm>
            <a:off x="6109679" y="4362235"/>
            <a:ext cx="1858351" cy="3871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D9DFB2-E0A0-0ABE-D65E-714C93E431AF}"/>
              </a:ext>
            </a:extLst>
          </p:cNvPr>
          <p:cNvSpPr/>
          <p:nvPr/>
        </p:nvSpPr>
        <p:spPr>
          <a:xfrm>
            <a:off x="6096000" y="4751524"/>
            <a:ext cx="4848792" cy="88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36949-8DDD-674A-9543-BED095FB968D}"/>
              </a:ext>
            </a:extLst>
          </p:cNvPr>
          <p:cNvSpPr txBox="1"/>
          <p:nvPr/>
        </p:nvSpPr>
        <p:spPr>
          <a:xfrm>
            <a:off x="6034749" y="2058895"/>
            <a:ext cx="5028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Lilac Lace</a:t>
            </a:r>
            <a:endParaRPr lang="id-ID" sz="36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  <a:p>
            <a:r>
              <a:rPr lang="en-US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Collagen Drink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567F4-7B13-0597-D081-9483C55CECB2}"/>
              </a:ext>
            </a:extLst>
          </p:cNvPr>
          <p:cNvSpPr txBox="1"/>
          <p:nvPr/>
        </p:nvSpPr>
        <p:spPr>
          <a:xfrm>
            <a:off x="6877225" y="1711627"/>
            <a:ext cx="292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Beauty </a:t>
            </a:r>
            <a:r>
              <a:rPr lang="id-ID" sz="1600" b="1" spc="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Prooduct</a:t>
            </a:r>
            <a:endParaRPr lang="en-US" sz="1600" b="1" spc="600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A2E9CF-C7AE-73D1-17F9-87374AA30BB9}"/>
              </a:ext>
            </a:extLst>
          </p:cNvPr>
          <p:cNvCxnSpPr>
            <a:cxnSpLocks/>
          </p:cNvCxnSpPr>
          <p:nvPr/>
        </p:nvCxnSpPr>
        <p:spPr>
          <a:xfrm>
            <a:off x="6109679" y="1880904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B1D6CA-F258-F295-A1C4-2B17210510CC}"/>
              </a:ext>
            </a:extLst>
          </p:cNvPr>
          <p:cNvSpPr txBox="1"/>
          <p:nvPr/>
        </p:nvSpPr>
        <p:spPr>
          <a:xfrm>
            <a:off x="6034749" y="3691508"/>
            <a:ext cx="3864059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Collagen, Vitamin C, Vitamin E, L-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Glutation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BC94D26-5A92-806B-A7BC-392AC5C35B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B81B93-C119-9290-4E0C-C6A7FC48DC92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EED757-040D-9FF9-A15B-4ACFA25933FB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28E60B-1B50-74D7-6247-0A95BE61B7A6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498AE2-CF5A-7587-F068-E8BD23BBEE2D}"/>
              </a:ext>
            </a:extLst>
          </p:cNvPr>
          <p:cNvSpPr txBox="1"/>
          <p:nvPr/>
        </p:nvSpPr>
        <p:spPr>
          <a:xfrm>
            <a:off x="6375400" y="4859559"/>
            <a:ext cx="437087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Mengencangkan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Kulit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Melawan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Radikas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Bebas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Memperbaiki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Kulit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rusak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Menjaga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Elastisitas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Kulit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EA5DB3-6512-FFBF-218A-9B2ECFFD030E}"/>
              </a:ext>
            </a:extLst>
          </p:cNvPr>
          <p:cNvSpPr txBox="1"/>
          <p:nvPr/>
        </p:nvSpPr>
        <p:spPr>
          <a:xfrm>
            <a:off x="6034749" y="3267938"/>
            <a:ext cx="196004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Marcellus" panose="020E0602050203020307" pitchFamily="34" charset="0"/>
                <a:cs typeface="Sora" pitchFamily="2" charset="0"/>
              </a:defRPr>
            </a:lvl1pPr>
          </a:lstStyle>
          <a:p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Komposisi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utama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4323BF-9279-F25B-2825-FEBF70029492}"/>
              </a:ext>
            </a:extLst>
          </p:cNvPr>
          <p:cNvSpPr/>
          <p:nvPr/>
        </p:nvSpPr>
        <p:spPr>
          <a:xfrm rot="780080">
            <a:off x="713417" y="1697566"/>
            <a:ext cx="278729" cy="2647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C050D9-F961-87B4-5F22-EC0452253116}"/>
              </a:ext>
            </a:extLst>
          </p:cNvPr>
          <p:cNvSpPr/>
          <p:nvPr/>
        </p:nvSpPr>
        <p:spPr>
          <a:xfrm rot="20716763">
            <a:off x="11330505" y="5787369"/>
            <a:ext cx="207577" cy="1971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983A0-0980-27E2-F577-2B7F00CE6CAE}"/>
              </a:ext>
            </a:extLst>
          </p:cNvPr>
          <p:cNvSpPr/>
          <p:nvPr/>
        </p:nvSpPr>
        <p:spPr>
          <a:xfrm rot="20215136">
            <a:off x="10727669" y="2363616"/>
            <a:ext cx="189431" cy="179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2C524-576B-1192-B078-063570077CBF}"/>
              </a:ext>
            </a:extLst>
          </p:cNvPr>
          <p:cNvSpPr txBox="1"/>
          <p:nvPr/>
        </p:nvSpPr>
        <p:spPr>
          <a:xfrm>
            <a:off x="6356060" y="4408063"/>
            <a:ext cx="9788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Marcellus" panose="020E0602050203020307" pitchFamily="34" charset="0"/>
                <a:cs typeface="Sora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Manfaat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E5C725-36A2-1434-BC54-4B038D6DA51F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3BECE4-E8AA-987F-5D94-A97DB2EAC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0BA6B5-1B50-BE31-1D58-B595319D9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1" t="12727" r="35640" b="14759"/>
          <a:stretch>
            <a:fillRect/>
          </a:stretch>
        </p:blipFill>
        <p:spPr>
          <a:xfrm>
            <a:off x="1865819" y="1468002"/>
            <a:ext cx="2819051" cy="46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382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4F5BB-EB94-41D7-075C-BB3352A33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D2D018-D87B-6647-3C7E-C26DA5F64C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85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en-US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86A3C-65BB-7D05-043D-7A272C3FA9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49496" y="0"/>
            <a:ext cx="1214250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F97FCD-1AF4-3F7A-FCD1-90AD5E299C57}"/>
              </a:ext>
            </a:extLst>
          </p:cNvPr>
          <p:cNvSpPr/>
          <p:nvPr/>
        </p:nvSpPr>
        <p:spPr>
          <a:xfrm>
            <a:off x="6109679" y="4496635"/>
            <a:ext cx="1858351" cy="3871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D9DFB2-E0A0-0ABE-D65E-714C93E431AF}"/>
              </a:ext>
            </a:extLst>
          </p:cNvPr>
          <p:cNvSpPr/>
          <p:nvPr/>
        </p:nvSpPr>
        <p:spPr>
          <a:xfrm>
            <a:off x="6096000" y="4885924"/>
            <a:ext cx="4848792" cy="88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36949-8DDD-674A-9543-BED095FB968D}"/>
              </a:ext>
            </a:extLst>
          </p:cNvPr>
          <p:cNvSpPr txBox="1"/>
          <p:nvPr/>
        </p:nvSpPr>
        <p:spPr>
          <a:xfrm>
            <a:off x="6034749" y="2058895"/>
            <a:ext cx="5028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Sniper</a:t>
            </a:r>
            <a:endParaRPr lang="id-ID" sz="36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Kopi Stamina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567F4-7B13-0597-D081-9483C55CECB2}"/>
              </a:ext>
            </a:extLst>
          </p:cNvPr>
          <p:cNvSpPr txBox="1"/>
          <p:nvPr/>
        </p:nvSpPr>
        <p:spPr>
          <a:xfrm>
            <a:off x="6877225" y="1711627"/>
            <a:ext cx="292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spc="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Healthy</a:t>
            </a:r>
            <a:r>
              <a:rPr lang="id-ID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id-ID" sz="1600" b="1" spc="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Product</a:t>
            </a:r>
            <a:endParaRPr lang="en-US" sz="1600" b="1" spc="600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A2E9CF-C7AE-73D1-17F9-87374AA30BB9}"/>
              </a:ext>
            </a:extLst>
          </p:cNvPr>
          <p:cNvCxnSpPr>
            <a:cxnSpLocks/>
          </p:cNvCxnSpPr>
          <p:nvPr/>
        </p:nvCxnSpPr>
        <p:spPr>
          <a:xfrm>
            <a:off x="6109679" y="1880904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B1D6CA-F258-F295-A1C4-2B17210510CC}"/>
              </a:ext>
            </a:extLst>
          </p:cNvPr>
          <p:cNvSpPr txBox="1"/>
          <p:nvPr/>
        </p:nvSpPr>
        <p:spPr>
          <a:xfrm>
            <a:off x="6034749" y="3842522"/>
            <a:ext cx="386405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L-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Arginin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, Vitamin B1, Vitamin B3, L-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Glutation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BC94D26-5A92-806B-A7BC-392AC5C35B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B81B93-C119-9290-4E0C-C6A7FC48DC92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EED757-040D-9FF9-A15B-4ACFA25933FB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28E60B-1B50-74D7-6247-0A95BE61B7A6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498AE2-CF5A-7587-F068-E8BD23BBEE2D}"/>
              </a:ext>
            </a:extLst>
          </p:cNvPr>
          <p:cNvSpPr txBox="1"/>
          <p:nvPr/>
        </p:nvSpPr>
        <p:spPr>
          <a:xfrm>
            <a:off x="6375400" y="4993959"/>
            <a:ext cx="437087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Stamina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khusus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bagi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pria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dan Wanita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dewasa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meningkatkan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libido.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EA5DB3-6512-FFBF-218A-9B2ECFFD030E}"/>
              </a:ext>
            </a:extLst>
          </p:cNvPr>
          <p:cNvSpPr txBox="1"/>
          <p:nvPr/>
        </p:nvSpPr>
        <p:spPr>
          <a:xfrm>
            <a:off x="6034749" y="3534745"/>
            <a:ext cx="19600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Marcellus" panose="020E0602050203020307" pitchFamily="34" charset="0"/>
                <a:cs typeface="Sora" pitchFamily="2" charset="0"/>
              </a:defRPr>
            </a:lvl1pPr>
          </a:lstStyle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Komposisi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utama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4323BF-9279-F25B-2825-FEBF70029492}"/>
              </a:ext>
            </a:extLst>
          </p:cNvPr>
          <p:cNvSpPr/>
          <p:nvPr/>
        </p:nvSpPr>
        <p:spPr>
          <a:xfrm rot="780080">
            <a:off x="713417" y="1697566"/>
            <a:ext cx="278729" cy="2647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C050D9-F961-87B4-5F22-EC0452253116}"/>
              </a:ext>
            </a:extLst>
          </p:cNvPr>
          <p:cNvSpPr/>
          <p:nvPr/>
        </p:nvSpPr>
        <p:spPr>
          <a:xfrm rot="20716763">
            <a:off x="11330505" y="5787369"/>
            <a:ext cx="207577" cy="1971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983A0-0980-27E2-F577-2B7F00CE6CAE}"/>
              </a:ext>
            </a:extLst>
          </p:cNvPr>
          <p:cNvSpPr/>
          <p:nvPr/>
        </p:nvSpPr>
        <p:spPr>
          <a:xfrm rot="20215136">
            <a:off x="10727669" y="2363616"/>
            <a:ext cx="189431" cy="179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2C524-576B-1192-B078-063570077CBF}"/>
              </a:ext>
            </a:extLst>
          </p:cNvPr>
          <p:cNvSpPr txBox="1"/>
          <p:nvPr/>
        </p:nvSpPr>
        <p:spPr>
          <a:xfrm>
            <a:off x="6356060" y="4542463"/>
            <a:ext cx="9788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Marcellus" panose="020E0602050203020307" pitchFamily="34" charset="0"/>
                <a:cs typeface="Sora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Manfaat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58409-D1A3-1F1E-76FE-C784D2CD35D4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904FC-1198-8742-E2D8-3623E94C5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78FDB9-A73F-0466-FC00-A7065D8D5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805" y="1412080"/>
            <a:ext cx="8231743" cy="46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18248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4F5BB-EB94-41D7-075C-BB3352A33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E2C302-8A1D-F327-3E12-3194AF1C2A0E}"/>
              </a:ext>
            </a:extLst>
          </p:cNvPr>
          <p:cNvSpPr/>
          <p:nvPr/>
        </p:nvSpPr>
        <p:spPr>
          <a:xfrm>
            <a:off x="13679" y="0"/>
            <a:ext cx="12178321" cy="6858000"/>
          </a:xfrm>
          <a:prstGeom prst="rect">
            <a:avLst/>
          </a:prstGeom>
          <a:solidFill>
            <a:schemeClr val="bg1"/>
          </a:solidFill>
          <a:ln w="285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en-US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05C12-6739-D142-7E75-59C7D2840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F97FCD-1AF4-3F7A-FCD1-90AD5E299C57}"/>
              </a:ext>
            </a:extLst>
          </p:cNvPr>
          <p:cNvSpPr/>
          <p:nvPr/>
        </p:nvSpPr>
        <p:spPr>
          <a:xfrm>
            <a:off x="6109679" y="4496635"/>
            <a:ext cx="1858351" cy="3871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D9DFB2-E0A0-0ABE-D65E-714C93E431AF}"/>
              </a:ext>
            </a:extLst>
          </p:cNvPr>
          <p:cNvSpPr/>
          <p:nvPr/>
        </p:nvSpPr>
        <p:spPr>
          <a:xfrm>
            <a:off x="6096000" y="4885924"/>
            <a:ext cx="4848792" cy="88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36949-8DDD-674A-9543-BED095FB968D}"/>
              </a:ext>
            </a:extLst>
          </p:cNvPr>
          <p:cNvSpPr txBox="1"/>
          <p:nvPr/>
        </p:nvSpPr>
        <p:spPr>
          <a:xfrm>
            <a:off x="6034749" y="2058895"/>
            <a:ext cx="5028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HonebePro</a:t>
            </a:r>
            <a:endParaRPr lang="id-ID" sz="36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Brazilian Propolis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567F4-7B13-0597-D081-9483C55CECB2}"/>
              </a:ext>
            </a:extLst>
          </p:cNvPr>
          <p:cNvSpPr txBox="1"/>
          <p:nvPr/>
        </p:nvSpPr>
        <p:spPr>
          <a:xfrm>
            <a:off x="6877225" y="1711627"/>
            <a:ext cx="292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spc="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Healthy</a:t>
            </a:r>
            <a:r>
              <a:rPr lang="id-ID" sz="1600" b="1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id-ID" sz="1600" b="1" spc="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Product</a:t>
            </a:r>
            <a:endParaRPr lang="en-US" sz="1600" b="1" spc="600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A2E9CF-C7AE-73D1-17F9-87374AA30BB9}"/>
              </a:ext>
            </a:extLst>
          </p:cNvPr>
          <p:cNvCxnSpPr>
            <a:cxnSpLocks/>
          </p:cNvCxnSpPr>
          <p:nvPr/>
        </p:nvCxnSpPr>
        <p:spPr>
          <a:xfrm>
            <a:off x="6109679" y="1880904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B1D6CA-F258-F295-A1C4-2B17210510CC}"/>
              </a:ext>
            </a:extLst>
          </p:cNvPr>
          <p:cNvSpPr txBox="1"/>
          <p:nvPr/>
        </p:nvSpPr>
        <p:spPr>
          <a:xfrm>
            <a:off x="6034749" y="3842522"/>
            <a:ext cx="3864059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Propolis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Brazil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BC94D26-5A92-806B-A7BC-392AC5C35B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B81B93-C119-9290-4E0C-C6A7FC48DC92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EED757-040D-9FF9-A15B-4ACFA25933FB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28E60B-1B50-74D7-6247-0A95BE61B7A6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498AE2-CF5A-7587-F068-E8BD23BBEE2D}"/>
              </a:ext>
            </a:extLst>
          </p:cNvPr>
          <p:cNvSpPr txBox="1"/>
          <p:nvPr/>
        </p:nvSpPr>
        <p:spPr>
          <a:xfrm>
            <a:off x="6375400" y="4993959"/>
            <a:ext cx="437087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Mengingkatkan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Imun dan stamina,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Mengatasi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Diabetes,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Mengatasi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 Maag, dan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</a:rPr>
              <a:t>antioksidan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EA5DB3-6512-FFBF-218A-9B2ECFFD030E}"/>
              </a:ext>
            </a:extLst>
          </p:cNvPr>
          <p:cNvSpPr txBox="1"/>
          <p:nvPr/>
        </p:nvSpPr>
        <p:spPr>
          <a:xfrm>
            <a:off x="6034749" y="3534745"/>
            <a:ext cx="19600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Marcellus" panose="020E0602050203020307" pitchFamily="34" charset="0"/>
                <a:cs typeface="Sora" pitchFamily="2" charset="0"/>
              </a:defRPr>
            </a:lvl1pPr>
          </a:lstStyle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Komposisi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utama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4323BF-9279-F25B-2825-FEBF70029492}"/>
              </a:ext>
            </a:extLst>
          </p:cNvPr>
          <p:cNvSpPr/>
          <p:nvPr/>
        </p:nvSpPr>
        <p:spPr>
          <a:xfrm rot="780080">
            <a:off x="713417" y="1697566"/>
            <a:ext cx="278729" cy="2647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C050D9-F961-87B4-5F22-EC0452253116}"/>
              </a:ext>
            </a:extLst>
          </p:cNvPr>
          <p:cNvSpPr/>
          <p:nvPr/>
        </p:nvSpPr>
        <p:spPr>
          <a:xfrm rot="20716763">
            <a:off x="11330505" y="5787369"/>
            <a:ext cx="207577" cy="1971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7983A0-0980-27E2-F577-2B7F00CE6CAE}"/>
              </a:ext>
            </a:extLst>
          </p:cNvPr>
          <p:cNvSpPr/>
          <p:nvPr/>
        </p:nvSpPr>
        <p:spPr>
          <a:xfrm rot="20215136">
            <a:off x="10727669" y="2363616"/>
            <a:ext cx="189431" cy="179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2C524-576B-1192-B078-063570077CBF}"/>
              </a:ext>
            </a:extLst>
          </p:cNvPr>
          <p:cNvSpPr txBox="1"/>
          <p:nvPr/>
        </p:nvSpPr>
        <p:spPr>
          <a:xfrm>
            <a:off x="6356060" y="4542463"/>
            <a:ext cx="9788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Marcellus" panose="020E0602050203020307" pitchFamily="34" charset="0"/>
                <a:cs typeface="Sora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Manfaat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58409-D1A3-1F1E-76FE-C784D2CD35D4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904FC-1198-8742-E2D8-3623E94C5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77108-881D-8542-64BA-DBF97C9DC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3387" y="1864041"/>
            <a:ext cx="7582443" cy="426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0420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88BAC0-013E-2AFE-5ED4-C932F09D3F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E7885F-6046-DF2E-92C6-1D530821EC36}"/>
              </a:ext>
            </a:extLst>
          </p:cNvPr>
          <p:cNvSpPr txBox="1"/>
          <p:nvPr/>
        </p:nvSpPr>
        <p:spPr>
          <a:xfrm>
            <a:off x="1187711" y="2938212"/>
            <a:ext cx="5709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dirty="0" err="1">
                <a:latin typeface="Marcellus" panose="020E0602050203020307" pitchFamily="34" charset="0"/>
                <a:cs typeface="Sora" pitchFamily="2" charset="0"/>
              </a:rPr>
              <a:t>Marketing</a:t>
            </a:r>
            <a:r>
              <a:rPr lang="id-ID" sz="6000" b="1" dirty="0"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id-ID" sz="60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Plan</a:t>
            </a:r>
            <a:endParaRPr lang="en-US" sz="60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2C4CE-A7BE-3759-54A3-80A3F184D56E}"/>
              </a:ext>
            </a:extLst>
          </p:cNvPr>
          <p:cNvSpPr txBox="1"/>
          <p:nvPr/>
        </p:nvSpPr>
        <p:spPr>
          <a:xfrm>
            <a:off x="2072096" y="2566737"/>
            <a:ext cx="2526783" cy="33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spc="600" dirty="0">
                <a:latin typeface="Marcellus" panose="020E0602050203020307" pitchFamily="34" charset="0"/>
                <a:cs typeface="Sora" pitchFamily="2" charset="0"/>
              </a:rPr>
              <a:t>Cara Bisnis</a:t>
            </a:r>
            <a:endParaRPr lang="en-US" sz="1600" b="1" spc="600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7081D9-946C-859D-2E20-9DD1C71F15F0}"/>
              </a:ext>
            </a:extLst>
          </p:cNvPr>
          <p:cNvCxnSpPr>
            <a:cxnSpLocks/>
          </p:cNvCxnSpPr>
          <p:nvPr/>
        </p:nvCxnSpPr>
        <p:spPr>
          <a:xfrm>
            <a:off x="1304551" y="2736014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4E8EF7F5-F7EC-38EA-A72B-8BBB1096A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42E750-A668-E773-9C2E-7C78445C93E0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87C2D2-D082-0D04-284D-3A5E110E876D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1D6B4F-FF74-EFE8-675C-BA855FA2BFBF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990584-4358-33F4-134E-70E7822043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37" y="1807607"/>
            <a:ext cx="5709891" cy="44721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1C63B63-80AA-71E5-A9BA-C33CB50145A1}"/>
              </a:ext>
            </a:extLst>
          </p:cNvPr>
          <p:cNvSpPr/>
          <p:nvPr/>
        </p:nvSpPr>
        <p:spPr>
          <a:xfrm rot="780080">
            <a:off x="6407483" y="2373621"/>
            <a:ext cx="257100" cy="2442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C8C96D-505E-B342-F4FB-48DFAC2C61A3}"/>
              </a:ext>
            </a:extLst>
          </p:cNvPr>
          <p:cNvSpPr/>
          <p:nvPr/>
        </p:nvSpPr>
        <p:spPr>
          <a:xfrm rot="20337188">
            <a:off x="692091" y="5765512"/>
            <a:ext cx="257100" cy="2442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3D3F00-BD7B-B2E8-FBF2-ED738AC23222}"/>
              </a:ext>
            </a:extLst>
          </p:cNvPr>
          <p:cNvSpPr/>
          <p:nvPr/>
        </p:nvSpPr>
        <p:spPr>
          <a:xfrm rot="780080">
            <a:off x="11072035" y="5627511"/>
            <a:ext cx="210497" cy="19996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7BF30BE-DB72-04EC-7214-891D96A00F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7" t="14388" r="2583" b="10006"/>
          <a:stretch>
            <a:fillRect/>
          </a:stretch>
        </p:blipFill>
        <p:spPr>
          <a:xfrm>
            <a:off x="8090540" y="2172789"/>
            <a:ext cx="2804160" cy="2667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6D036F-F046-DF75-22AC-F9D9EBBE17C6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9FDB1-2238-7008-2974-820729CAE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471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F985F-77C7-978D-AACE-3734F7F2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E74FC-ACB7-1480-5A98-E15D646837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75E313-6C79-44D4-35F2-C6C17FF2E46C}"/>
              </a:ext>
            </a:extLst>
          </p:cNvPr>
          <p:cNvSpPr txBox="1"/>
          <p:nvPr/>
        </p:nvSpPr>
        <p:spPr>
          <a:xfrm>
            <a:off x="1563982" y="1228154"/>
            <a:ext cx="9108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>
                <a:latin typeface="Marcellus" panose="020E0602050203020307" pitchFamily="34" charset="0"/>
                <a:cs typeface="Sora" pitchFamily="2" charset="0"/>
              </a:rPr>
              <a:t>Pendaftaran GRATIS!!</a:t>
            </a:r>
            <a:endParaRPr lang="en-US" sz="72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7FED6D-BE29-0402-010D-92445EE81D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5659D1C-4734-9136-E7EF-95DB856178E8}"/>
              </a:ext>
            </a:extLst>
          </p:cNvPr>
          <p:cNvSpPr/>
          <p:nvPr/>
        </p:nvSpPr>
        <p:spPr>
          <a:xfrm rot="20180152">
            <a:off x="10137336" y="1440073"/>
            <a:ext cx="290267" cy="2757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CA84C9-FF02-1BC8-6FDD-D1F623B3EB56}"/>
              </a:ext>
            </a:extLst>
          </p:cNvPr>
          <p:cNvSpPr/>
          <p:nvPr/>
        </p:nvSpPr>
        <p:spPr>
          <a:xfrm rot="20771912">
            <a:off x="399351" y="5501761"/>
            <a:ext cx="203291" cy="1931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304C05-9CD9-5D43-F025-A1A5F315FE30}"/>
              </a:ext>
            </a:extLst>
          </p:cNvPr>
          <p:cNvSpPr/>
          <p:nvPr/>
        </p:nvSpPr>
        <p:spPr>
          <a:xfrm rot="1152810">
            <a:off x="5167122" y="1150821"/>
            <a:ext cx="162816" cy="1546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2059F7-ABAE-E2C5-96CE-BAD9A360E162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289509-F0D2-98D9-9A64-959B2C8AB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C7279-D94C-8D70-F65C-6D2C3EDBD80B}"/>
              </a:ext>
            </a:extLst>
          </p:cNvPr>
          <p:cNvSpPr txBox="1"/>
          <p:nvPr/>
        </p:nvSpPr>
        <p:spPr>
          <a:xfrm>
            <a:off x="985783" y="2697758"/>
            <a:ext cx="9108419" cy="1316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Cukup dengan pembelian produk</a:t>
            </a:r>
          </a:p>
          <a:p>
            <a:pPr>
              <a:lnSpc>
                <a:spcPct val="150000"/>
              </a:lnSpc>
            </a:pPr>
            <a:r>
              <a:rPr lang="id-ID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senilai Rp.500.000 Dapatkan pilihan Produk :</a:t>
            </a:r>
            <a:endParaRPr lang="en-US" sz="28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F587D2-F8D4-EEAD-3D0E-81A2A0BF99F1}"/>
              </a:ext>
            </a:extLst>
          </p:cNvPr>
          <p:cNvGrpSpPr/>
          <p:nvPr/>
        </p:nvGrpSpPr>
        <p:grpSpPr>
          <a:xfrm>
            <a:off x="1363914" y="4643064"/>
            <a:ext cx="2704414" cy="1239610"/>
            <a:chOff x="1363914" y="3587803"/>
            <a:chExt cx="2704414" cy="1239610"/>
          </a:xfrm>
        </p:grpSpPr>
        <p:sp>
          <p:nvSpPr>
            <p:cNvPr id="14" name="Rectangle: Rounded Corners 2">
              <a:extLst>
                <a:ext uri="{FF2B5EF4-FFF2-40B4-BE49-F238E27FC236}">
                  <a16:creationId xmlns:a16="http://schemas.microsoft.com/office/drawing/2014/main" id="{14626262-25C2-1436-B7A3-E6E9AEB3D800}"/>
                </a:ext>
              </a:extLst>
            </p:cNvPr>
            <p:cNvSpPr/>
            <p:nvPr/>
          </p:nvSpPr>
          <p:spPr>
            <a:xfrm>
              <a:off x="1363914" y="3587803"/>
              <a:ext cx="2704414" cy="123961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5A3FDA-6B43-856B-D916-8A8E8F292841}"/>
                </a:ext>
              </a:extLst>
            </p:cNvPr>
            <p:cNvSpPr txBox="1"/>
            <p:nvPr/>
          </p:nvSpPr>
          <p:spPr>
            <a:xfrm>
              <a:off x="1679004" y="3786436"/>
              <a:ext cx="20742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000" b="1" i="0">
                  <a:solidFill>
                    <a:schemeClr val="bg1"/>
                  </a:solidFill>
                  <a:effectLst/>
                  <a:latin typeface="Red Hat Display Bold" panose="02010303040201060303" pitchFamily="2" charset="0"/>
                  <a:ea typeface="Red Hat Display Bold" panose="02010303040201060303" pitchFamily="2" charset="0"/>
                  <a:cs typeface="Red Hat Display Bold" panose="02010303040201060303" pitchFamily="2" charset="0"/>
                </a:defRPr>
              </a:lvl1pPr>
            </a:lstStyle>
            <a:p>
              <a:pPr algn="ctr"/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Kopi </a:t>
              </a:r>
              <a:r>
                <a:rPr lang="id-ID" sz="18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Sniper</a:t>
              </a:r>
              <a:endParaRPr lang="id-ID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( 15 </a:t>
              </a:r>
              <a:r>
                <a:rPr lang="id-ID" sz="18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Sachet</a:t>
              </a:r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)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E983CDF-2903-9A1C-5496-DC37FBFD6561}"/>
                </a:ext>
              </a:extLst>
            </p:cNvPr>
            <p:cNvCxnSpPr>
              <a:cxnSpLocks/>
            </p:cNvCxnSpPr>
            <p:nvPr/>
          </p:nvCxnSpPr>
          <p:spPr>
            <a:xfrm>
              <a:off x="1582430" y="4647512"/>
              <a:ext cx="2309071" cy="0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39B1DA-72C1-052D-1769-F58BDC673FCB}"/>
              </a:ext>
            </a:extLst>
          </p:cNvPr>
          <p:cNvGrpSpPr/>
          <p:nvPr/>
        </p:nvGrpSpPr>
        <p:grpSpPr>
          <a:xfrm>
            <a:off x="4743793" y="4429518"/>
            <a:ext cx="2704414" cy="1453156"/>
            <a:chOff x="4743793" y="3374257"/>
            <a:chExt cx="2704414" cy="1453156"/>
          </a:xfrm>
        </p:grpSpPr>
        <p:sp>
          <p:nvSpPr>
            <p:cNvPr id="26" name="Rectangle: Rounded Corners 41">
              <a:extLst>
                <a:ext uri="{FF2B5EF4-FFF2-40B4-BE49-F238E27FC236}">
                  <a16:creationId xmlns:a16="http://schemas.microsoft.com/office/drawing/2014/main" id="{B1E6CCAD-CFC5-7EE9-3E02-5518369EEE76}"/>
                </a:ext>
              </a:extLst>
            </p:cNvPr>
            <p:cNvSpPr/>
            <p:nvPr/>
          </p:nvSpPr>
          <p:spPr>
            <a:xfrm>
              <a:off x="4743793" y="3374257"/>
              <a:ext cx="2704414" cy="145315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9BCA26-E61E-2524-44C0-8E18D57E1F5D}"/>
                </a:ext>
              </a:extLst>
            </p:cNvPr>
            <p:cNvSpPr txBox="1"/>
            <p:nvPr/>
          </p:nvSpPr>
          <p:spPr>
            <a:xfrm>
              <a:off x="4972195" y="3512768"/>
              <a:ext cx="21251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000" b="1" i="0">
                  <a:solidFill>
                    <a:schemeClr val="bg1"/>
                  </a:solidFill>
                  <a:effectLst/>
                  <a:latin typeface="Red Hat Display Bold" panose="02010303040201060303" pitchFamily="2" charset="0"/>
                  <a:ea typeface="Red Hat Display Bold" panose="02010303040201060303" pitchFamily="2" charset="0"/>
                  <a:cs typeface="Red Hat Display Bold" panose="02010303040201060303" pitchFamily="2" charset="0"/>
                </a:defRPr>
              </a:lvl1pPr>
            </a:lstStyle>
            <a:p>
              <a:pPr algn="ctr"/>
              <a:r>
                <a:rPr lang="id-ID" sz="18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Lilac</a:t>
              </a:r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8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Lace</a:t>
              </a:r>
              <a:endParaRPr lang="id-ID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 Box isi </a:t>
              </a:r>
            </a:p>
            <a:p>
              <a:pPr algn="ctr"/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(24 </a:t>
              </a:r>
              <a:r>
                <a:rPr lang="id-ID" sz="18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sachet</a:t>
              </a:r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)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8C9E47-0103-D1BA-5803-DAB8467665E4}"/>
                </a:ext>
              </a:extLst>
            </p:cNvPr>
            <p:cNvCxnSpPr>
              <a:cxnSpLocks/>
            </p:cNvCxnSpPr>
            <p:nvPr/>
          </p:nvCxnSpPr>
          <p:spPr>
            <a:xfrm>
              <a:off x="4962309" y="4433966"/>
              <a:ext cx="2309071" cy="0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74F0A2-F0F1-039B-EAB3-1D92E39BAF8D}"/>
              </a:ext>
            </a:extLst>
          </p:cNvPr>
          <p:cNvGrpSpPr/>
          <p:nvPr/>
        </p:nvGrpSpPr>
        <p:grpSpPr>
          <a:xfrm>
            <a:off x="8061118" y="4643064"/>
            <a:ext cx="2704414" cy="1244525"/>
            <a:chOff x="8061118" y="3587803"/>
            <a:chExt cx="2704414" cy="1244525"/>
          </a:xfrm>
        </p:grpSpPr>
        <p:sp>
          <p:nvSpPr>
            <p:cNvPr id="44" name="Rectangle: Rounded Corners 58">
              <a:extLst>
                <a:ext uri="{FF2B5EF4-FFF2-40B4-BE49-F238E27FC236}">
                  <a16:creationId xmlns:a16="http://schemas.microsoft.com/office/drawing/2014/main" id="{5E2650F5-735E-7A9B-59C9-D2AA1F3EEF32}"/>
                </a:ext>
              </a:extLst>
            </p:cNvPr>
            <p:cNvSpPr/>
            <p:nvPr/>
          </p:nvSpPr>
          <p:spPr>
            <a:xfrm>
              <a:off x="8061118" y="3587803"/>
              <a:ext cx="2704414" cy="124452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D509F7-D35C-6EFD-65C3-E2DCC7A6A746}"/>
                </a:ext>
              </a:extLst>
            </p:cNvPr>
            <p:cNvSpPr txBox="1"/>
            <p:nvPr/>
          </p:nvSpPr>
          <p:spPr>
            <a:xfrm>
              <a:off x="8258790" y="3786436"/>
              <a:ext cx="2309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000" b="1" i="0">
                  <a:solidFill>
                    <a:schemeClr val="bg1"/>
                  </a:solidFill>
                  <a:effectLst/>
                  <a:latin typeface="Red Hat Display Bold" panose="02010303040201060303" pitchFamily="2" charset="0"/>
                  <a:ea typeface="Red Hat Display Bold" panose="02010303040201060303" pitchFamily="2" charset="0"/>
                  <a:cs typeface="Red Hat Display Bold" panose="02010303040201060303" pitchFamily="2" charset="0"/>
                </a:defRPr>
              </a:lvl1pPr>
            </a:lstStyle>
            <a:p>
              <a:pPr algn="ctr"/>
              <a:r>
                <a:rPr lang="id-ID" sz="18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HoneBePro</a:t>
              </a:r>
              <a:endParaRPr lang="id-ID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( 7 Botol )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0C183D-CC70-E4E5-938F-7D35FD3CDB78}"/>
                </a:ext>
              </a:extLst>
            </p:cNvPr>
            <p:cNvCxnSpPr>
              <a:cxnSpLocks/>
            </p:cNvCxnSpPr>
            <p:nvPr/>
          </p:nvCxnSpPr>
          <p:spPr>
            <a:xfrm>
              <a:off x="8279634" y="4647512"/>
              <a:ext cx="2309071" cy="0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60465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F12C9E-406A-ADC5-237B-32243804FC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2"/>
          <a:stretch>
            <a:fillRect/>
          </a:stretch>
        </p:blipFill>
        <p:spPr>
          <a:xfrm>
            <a:off x="2702384" y="-7849"/>
            <a:ext cx="9440120" cy="68736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9D551F-0E6D-8F94-64E6-036AB7FE6DF4}"/>
              </a:ext>
            </a:extLst>
          </p:cNvPr>
          <p:cNvSpPr/>
          <p:nvPr/>
        </p:nvSpPr>
        <p:spPr>
          <a:xfrm>
            <a:off x="5538492" y="5530313"/>
            <a:ext cx="4603977" cy="6602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6757F5-1A13-78C7-99D7-15D25B46371F}"/>
              </a:ext>
            </a:extLst>
          </p:cNvPr>
          <p:cNvSpPr/>
          <p:nvPr/>
        </p:nvSpPr>
        <p:spPr>
          <a:xfrm>
            <a:off x="5882268" y="3296074"/>
            <a:ext cx="4603977" cy="6602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8CEC3-BFDB-CC46-1DB9-15BEAC6AA924}"/>
              </a:ext>
            </a:extLst>
          </p:cNvPr>
          <p:cNvSpPr txBox="1"/>
          <p:nvPr/>
        </p:nvSpPr>
        <p:spPr>
          <a:xfrm>
            <a:off x="6690463" y="3409128"/>
            <a:ext cx="301592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Pengen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 punya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usaha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sendiri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A7D77E-3D8C-2539-63B8-227BF3119DE2}"/>
              </a:ext>
            </a:extLst>
          </p:cNvPr>
          <p:cNvSpPr/>
          <p:nvPr/>
        </p:nvSpPr>
        <p:spPr>
          <a:xfrm>
            <a:off x="4847115" y="4408983"/>
            <a:ext cx="5099630" cy="6602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5E545-0460-1EF4-FC55-AB7438713F5F}"/>
              </a:ext>
            </a:extLst>
          </p:cNvPr>
          <p:cNvSpPr txBox="1"/>
          <p:nvPr/>
        </p:nvSpPr>
        <p:spPr>
          <a:xfrm>
            <a:off x="3349747" y="1360790"/>
            <a:ext cx="659781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300" b="1" dirty="0">
                <a:latin typeface="Marcellus" panose="020E0602050203020307" pitchFamily="34" charset="0"/>
                <a:cs typeface="Sora" pitchFamily="2" charset="0"/>
              </a:rPr>
              <a:t>Pernahkah Anda terpikirkan</a:t>
            </a:r>
          </a:p>
          <a:p>
            <a:r>
              <a:rPr lang="id-ID" sz="3300" b="1" dirty="0">
                <a:solidFill>
                  <a:schemeClr val="accent2">
                    <a:lumMod val="7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Bagaimana Rencana </a:t>
            </a:r>
          </a:p>
          <a:p>
            <a:r>
              <a:rPr lang="id-ID" sz="3300" b="1" dirty="0">
                <a:solidFill>
                  <a:schemeClr val="accent2">
                    <a:lumMod val="7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Masa depan Anda kelak?</a:t>
            </a:r>
            <a:endParaRPr lang="en-US" sz="3300" b="1" dirty="0">
              <a:solidFill>
                <a:schemeClr val="accent2">
                  <a:lumMod val="7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FA9912-7CDC-D560-9ACD-0A2B3303094B}"/>
              </a:ext>
            </a:extLst>
          </p:cNvPr>
          <p:cNvCxnSpPr>
            <a:cxnSpLocks/>
          </p:cNvCxnSpPr>
          <p:nvPr/>
        </p:nvCxnSpPr>
        <p:spPr>
          <a:xfrm>
            <a:off x="3472655" y="1255204"/>
            <a:ext cx="6858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655105F7-101D-3D22-4885-693ED303C1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169B78-F235-F03D-D631-2C188A0BDA8F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B148BB-67BB-FEDF-0F6E-ADE4C63E1ACE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32494C-47A9-C1DB-8DDA-74227473DB47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484AEF5-1CF9-C3D3-4345-DBDCB7D72E11}"/>
              </a:ext>
            </a:extLst>
          </p:cNvPr>
          <p:cNvSpPr/>
          <p:nvPr/>
        </p:nvSpPr>
        <p:spPr>
          <a:xfrm rot="20714543">
            <a:off x="10936231" y="1940629"/>
            <a:ext cx="280061" cy="2660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6F5D29-90D7-4E66-B394-6D8D7B8DAE05}"/>
              </a:ext>
            </a:extLst>
          </p:cNvPr>
          <p:cNvSpPr/>
          <p:nvPr/>
        </p:nvSpPr>
        <p:spPr>
          <a:xfrm rot="1007966">
            <a:off x="6047963" y="5954216"/>
            <a:ext cx="206285" cy="1959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7B0C4-5E08-6BA9-8422-DD9D82EE6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6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58" t="31253" r="13728"/>
          <a:stretch>
            <a:fillRect/>
          </a:stretch>
        </p:blipFill>
        <p:spPr>
          <a:xfrm>
            <a:off x="0" y="0"/>
            <a:ext cx="2773386" cy="6858000"/>
          </a:xfrm>
          <a:prstGeom prst="rect">
            <a:avLst/>
          </a:prstGeom>
          <a:noFill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5CF2298-B16A-C0E0-3CEA-D7AF67D5C2D8}"/>
              </a:ext>
            </a:extLst>
          </p:cNvPr>
          <p:cNvGrpSpPr/>
          <p:nvPr/>
        </p:nvGrpSpPr>
        <p:grpSpPr>
          <a:xfrm rot="16200000">
            <a:off x="-207825" y="3005384"/>
            <a:ext cx="3189036" cy="369986"/>
            <a:chOff x="394423" y="430468"/>
            <a:chExt cx="3189036" cy="3699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BCABF2-5A54-4575-3E41-54382EFD6391}"/>
                </a:ext>
              </a:extLst>
            </p:cNvPr>
            <p:cNvSpPr txBox="1"/>
            <p:nvPr/>
          </p:nvSpPr>
          <p:spPr>
            <a:xfrm>
              <a:off x="764408" y="523455"/>
              <a:ext cx="2819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200" b="1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INFINITE PRESTIGE GLOBAL</a:t>
              </a:r>
              <a:endParaRPr lang="en-US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1CBD59-5D94-FCAC-48FF-C28504CE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23" y="430468"/>
              <a:ext cx="369984" cy="369984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5A40F2A-76DE-D22F-1FAE-002C3B7DD7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5" t="9713" r="30810" b="7666"/>
          <a:stretch>
            <a:fillRect/>
          </a:stretch>
        </p:blipFill>
        <p:spPr>
          <a:xfrm flipH="1">
            <a:off x="8690638" y="2203412"/>
            <a:ext cx="3451866" cy="46200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A258BEE-0578-6E95-0A94-6306678BE517}"/>
              </a:ext>
            </a:extLst>
          </p:cNvPr>
          <p:cNvSpPr txBox="1"/>
          <p:nvPr/>
        </p:nvSpPr>
        <p:spPr>
          <a:xfrm>
            <a:off x="5316941" y="4513436"/>
            <a:ext cx="3494499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Pengen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 punya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rumah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 dan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mobil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impian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6F32CB-7204-DD94-BBD4-4A76B962FECA}"/>
              </a:ext>
            </a:extLst>
          </p:cNvPr>
          <p:cNvSpPr txBox="1"/>
          <p:nvPr/>
        </p:nvSpPr>
        <p:spPr>
          <a:xfrm>
            <a:off x="5921346" y="5471572"/>
            <a:ext cx="3015920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Dihormati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,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banyak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teman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, </a:t>
            </a:r>
          </a:p>
          <a:p>
            <a:pPr algn="l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dan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bebas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finansial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02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2A45C0-8EB2-1D25-CA9A-28A4F1BE6B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22" name="Rectangle: Rounded Corners 2">
            <a:extLst>
              <a:ext uri="{FF2B5EF4-FFF2-40B4-BE49-F238E27FC236}">
                <a16:creationId xmlns:a16="http://schemas.microsoft.com/office/drawing/2014/main" id="{8521C38B-0CAD-8D89-0BEC-F834600760C3}"/>
              </a:ext>
            </a:extLst>
          </p:cNvPr>
          <p:cNvSpPr/>
          <p:nvPr/>
        </p:nvSpPr>
        <p:spPr>
          <a:xfrm>
            <a:off x="5877895" y="1792455"/>
            <a:ext cx="45719" cy="117728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3B32A7E-C570-76F8-352B-E7898C8589AD}"/>
              </a:ext>
            </a:extLst>
          </p:cNvPr>
          <p:cNvSpPr/>
          <p:nvPr/>
        </p:nvSpPr>
        <p:spPr>
          <a:xfrm>
            <a:off x="0" y="4738441"/>
            <a:ext cx="12192000" cy="2558966"/>
          </a:xfrm>
          <a:prstGeom prst="rect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E73B2-B8C3-628F-B964-4F9A4C3FCB59}"/>
              </a:ext>
            </a:extLst>
          </p:cNvPr>
          <p:cNvSpPr txBox="1"/>
          <p:nvPr/>
        </p:nvSpPr>
        <p:spPr>
          <a:xfrm>
            <a:off x="2713558" y="1960002"/>
            <a:ext cx="2863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latin typeface="Marcellus" panose="020E0602050203020307" pitchFamily="34" charset="0"/>
                <a:cs typeface="Sora" pitchFamily="2" charset="0"/>
              </a:rPr>
              <a:t>Paket Gabung </a:t>
            </a:r>
          </a:p>
          <a:p>
            <a:r>
              <a:rPr lang="id-ID" sz="2800" b="1" dirty="0">
                <a:latin typeface="Marcellus" panose="020E0602050203020307" pitchFamily="34" charset="0"/>
                <a:cs typeface="Sora" pitchFamily="2" charset="0"/>
              </a:rPr>
              <a:t>Hanya 500 Ribu</a:t>
            </a:r>
            <a:endParaRPr lang="en-US" sz="28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172CDD-86D0-845B-6217-B0D7938D01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BD02FB-6CE6-BC17-DA4F-A6AA0715D521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339BEF-D563-DD70-8DD4-1FC8447291FC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709279-6640-D6ED-3B00-B92D18902E39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D0D816-98CC-8EB8-D2B0-80BA8B777F8C}"/>
              </a:ext>
            </a:extLst>
          </p:cNvPr>
          <p:cNvGrpSpPr/>
          <p:nvPr/>
        </p:nvGrpSpPr>
        <p:grpSpPr>
          <a:xfrm>
            <a:off x="1363914" y="4005492"/>
            <a:ext cx="2704414" cy="1239610"/>
            <a:chOff x="1363914" y="3587803"/>
            <a:chExt cx="2704414" cy="123961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B74B4CC-B190-27CA-8F09-1A70F85542E2}"/>
                </a:ext>
              </a:extLst>
            </p:cNvPr>
            <p:cNvSpPr/>
            <p:nvPr/>
          </p:nvSpPr>
          <p:spPr>
            <a:xfrm>
              <a:off x="1363914" y="3587803"/>
              <a:ext cx="2704414" cy="1239610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3AFC2B-C440-1BE6-A4BC-8998703C03CF}"/>
                </a:ext>
              </a:extLst>
            </p:cNvPr>
            <p:cNvSpPr txBox="1"/>
            <p:nvPr/>
          </p:nvSpPr>
          <p:spPr>
            <a:xfrm>
              <a:off x="1679004" y="3786436"/>
              <a:ext cx="20742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000" b="1" i="0">
                  <a:solidFill>
                    <a:schemeClr val="bg1"/>
                  </a:solidFill>
                  <a:effectLst/>
                  <a:latin typeface="Red Hat Display Bold" panose="02010303040201060303" pitchFamily="2" charset="0"/>
                  <a:ea typeface="Red Hat Display Bold" panose="02010303040201060303" pitchFamily="2" charset="0"/>
                  <a:cs typeface="Red Hat Display Bold" panose="02010303040201060303" pitchFamily="2" charset="0"/>
                </a:defRPr>
              </a:lvl1pPr>
            </a:lstStyle>
            <a:p>
              <a:pPr algn="ctr"/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BONUS SPONSOR</a:t>
              </a:r>
            </a:p>
            <a:p>
              <a:pPr algn="ctr"/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GENERASI 1-5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5DA9F2-4101-C297-EB02-9509C1EA2F56}"/>
                </a:ext>
              </a:extLst>
            </p:cNvPr>
            <p:cNvCxnSpPr>
              <a:cxnSpLocks/>
            </p:cNvCxnSpPr>
            <p:nvPr/>
          </p:nvCxnSpPr>
          <p:spPr>
            <a:xfrm>
              <a:off x="1582430" y="4647512"/>
              <a:ext cx="2309071" cy="0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reeform 50">
            <a:extLst>
              <a:ext uri="{FF2B5EF4-FFF2-40B4-BE49-F238E27FC236}">
                <a16:creationId xmlns:a16="http://schemas.microsoft.com/office/drawing/2014/main" id="{FC24FDA4-475C-B63A-0166-4837808D95DF}"/>
              </a:ext>
            </a:extLst>
          </p:cNvPr>
          <p:cNvSpPr>
            <a:spLocks/>
          </p:cNvSpPr>
          <p:nvPr/>
        </p:nvSpPr>
        <p:spPr bwMode="auto">
          <a:xfrm>
            <a:off x="1690462" y="4959456"/>
            <a:ext cx="135036" cy="92687"/>
          </a:xfrm>
          <a:custGeom>
            <a:avLst/>
            <a:gdLst>
              <a:gd name="T0" fmla="*/ 261900 w 168"/>
              <a:gd name="T1" fmla="*/ 31750 h 116"/>
              <a:gd name="T2" fmla="*/ 261900 w 168"/>
              <a:gd name="T3" fmla="*/ 31750 h 116"/>
              <a:gd name="T4" fmla="*/ 114981 w 168"/>
              <a:gd name="T5" fmla="*/ 177800 h 116"/>
              <a:gd name="T6" fmla="*/ 102205 w 168"/>
              <a:gd name="T7" fmla="*/ 184150 h 116"/>
              <a:gd name="T8" fmla="*/ 89429 w 168"/>
              <a:gd name="T9" fmla="*/ 177800 h 116"/>
              <a:gd name="T10" fmla="*/ 6388 w 168"/>
              <a:gd name="T11" fmla="*/ 95250 h 116"/>
              <a:gd name="T12" fmla="*/ 0 w 168"/>
              <a:gd name="T13" fmla="*/ 82550 h 116"/>
              <a:gd name="T14" fmla="*/ 19163 w 168"/>
              <a:gd name="T15" fmla="*/ 63500 h 116"/>
              <a:gd name="T16" fmla="*/ 31939 w 168"/>
              <a:gd name="T17" fmla="*/ 69850 h 116"/>
              <a:gd name="T18" fmla="*/ 102205 w 168"/>
              <a:gd name="T19" fmla="*/ 138113 h 116"/>
              <a:gd name="T20" fmla="*/ 236349 w 168"/>
              <a:gd name="T21" fmla="*/ 6350 h 116"/>
              <a:gd name="T22" fmla="*/ 249125 w 168"/>
              <a:gd name="T23" fmla="*/ 0 h 116"/>
              <a:gd name="T24" fmla="*/ 268288 w 168"/>
              <a:gd name="T25" fmla="*/ 19050 h 116"/>
              <a:gd name="T26" fmla="*/ 261900 w 168"/>
              <a:gd name="T27" fmla="*/ 31750 h 11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68" h="116">
                <a:moveTo>
                  <a:pt x="164" y="20"/>
                </a:moveTo>
                <a:cubicBezTo>
                  <a:pt x="164" y="20"/>
                  <a:pt x="164" y="20"/>
                  <a:pt x="164" y="2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0" y="115"/>
                  <a:pt x="67" y="116"/>
                  <a:pt x="64" y="116"/>
                </a:cubicBezTo>
                <a:cubicBezTo>
                  <a:pt x="61" y="116"/>
                  <a:pt x="58" y="115"/>
                  <a:pt x="56" y="112"/>
                </a:cubicBezTo>
                <a:cubicBezTo>
                  <a:pt x="4" y="60"/>
                  <a:pt x="4" y="60"/>
                  <a:pt x="4" y="60"/>
                </a:cubicBezTo>
                <a:cubicBezTo>
                  <a:pt x="1" y="58"/>
                  <a:pt x="0" y="55"/>
                  <a:pt x="0" y="52"/>
                </a:cubicBezTo>
                <a:cubicBezTo>
                  <a:pt x="0" y="45"/>
                  <a:pt x="5" y="40"/>
                  <a:pt x="12" y="40"/>
                </a:cubicBezTo>
                <a:cubicBezTo>
                  <a:pt x="15" y="40"/>
                  <a:pt x="18" y="41"/>
                  <a:pt x="20" y="44"/>
                </a:cubicBezTo>
                <a:cubicBezTo>
                  <a:pt x="64" y="87"/>
                  <a:pt x="64" y="87"/>
                  <a:pt x="64" y="87"/>
                </a:cubicBezTo>
                <a:cubicBezTo>
                  <a:pt x="148" y="4"/>
                  <a:pt x="148" y="4"/>
                  <a:pt x="148" y="4"/>
                </a:cubicBezTo>
                <a:cubicBezTo>
                  <a:pt x="150" y="1"/>
                  <a:pt x="153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5"/>
                  <a:pt x="167" y="18"/>
                  <a:pt x="164" y="2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315FD3-EE7E-626B-DDC5-148B0EEA7925}"/>
              </a:ext>
            </a:extLst>
          </p:cNvPr>
          <p:cNvGrpSpPr/>
          <p:nvPr/>
        </p:nvGrpSpPr>
        <p:grpSpPr>
          <a:xfrm>
            <a:off x="4743793" y="3791946"/>
            <a:ext cx="2704414" cy="1453156"/>
            <a:chOff x="4743793" y="3374257"/>
            <a:chExt cx="2704414" cy="1453156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08FF10F-0197-8B6A-29B9-718B3D90AD76}"/>
                </a:ext>
              </a:extLst>
            </p:cNvPr>
            <p:cNvSpPr/>
            <p:nvPr/>
          </p:nvSpPr>
          <p:spPr>
            <a:xfrm>
              <a:off x="4743793" y="3374257"/>
              <a:ext cx="2704414" cy="1453156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5E75F3-9776-9741-1A86-0E93B8AA2EF6}"/>
                </a:ext>
              </a:extLst>
            </p:cNvPr>
            <p:cNvSpPr txBox="1"/>
            <p:nvPr/>
          </p:nvSpPr>
          <p:spPr>
            <a:xfrm>
              <a:off x="5058883" y="3572890"/>
              <a:ext cx="20742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000" b="1" i="0">
                  <a:solidFill>
                    <a:schemeClr val="bg1"/>
                  </a:solidFill>
                  <a:effectLst/>
                  <a:latin typeface="Red Hat Display Bold" panose="02010303040201060303" pitchFamily="2" charset="0"/>
                  <a:ea typeface="Red Hat Display Bold" panose="02010303040201060303" pitchFamily="2" charset="0"/>
                  <a:cs typeface="Red Hat Display Bold" panose="02010303040201060303" pitchFamily="2" charset="0"/>
                </a:defRPr>
              </a:lvl1pPr>
            </a:lstStyle>
            <a:p>
              <a:pPr algn="ctr"/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BONUS PASANGAN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358D237-B628-0608-7581-54746B581FA8}"/>
                </a:ext>
              </a:extLst>
            </p:cNvPr>
            <p:cNvCxnSpPr>
              <a:cxnSpLocks/>
            </p:cNvCxnSpPr>
            <p:nvPr/>
          </p:nvCxnSpPr>
          <p:spPr>
            <a:xfrm>
              <a:off x="4962309" y="4433966"/>
              <a:ext cx="2309071" cy="0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Freeform 50">
            <a:extLst>
              <a:ext uri="{FF2B5EF4-FFF2-40B4-BE49-F238E27FC236}">
                <a16:creationId xmlns:a16="http://schemas.microsoft.com/office/drawing/2014/main" id="{31AA0AA0-6B8B-8A6F-A44D-B30581E3AE78}"/>
              </a:ext>
            </a:extLst>
          </p:cNvPr>
          <p:cNvSpPr>
            <a:spLocks/>
          </p:cNvSpPr>
          <p:nvPr/>
        </p:nvSpPr>
        <p:spPr bwMode="auto">
          <a:xfrm>
            <a:off x="5070341" y="4739641"/>
            <a:ext cx="135036" cy="92687"/>
          </a:xfrm>
          <a:custGeom>
            <a:avLst/>
            <a:gdLst>
              <a:gd name="T0" fmla="*/ 261900 w 168"/>
              <a:gd name="T1" fmla="*/ 31750 h 116"/>
              <a:gd name="T2" fmla="*/ 261900 w 168"/>
              <a:gd name="T3" fmla="*/ 31750 h 116"/>
              <a:gd name="T4" fmla="*/ 114981 w 168"/>
              <a:gd name="T5" fmla="*/ 177800 h 116"/>
              <a:gd name="T6" fmla="*/ 102205 w 168"/>
              <a:gd name="T7" fmla="*/ 184150 h 116"/>
              <a:gd name="T8" fmla="*/ 89429 w 168"/>
              <a:gd name="T9" fmla="*/ 177800 h 116"/>
              <a:gd name="T10" fmla="*/ 6388 w 168"/>
              <a:gd name="T11" fmla="*/ 95250 h 116"/>
              <a:gd name="T12" fmla="*/ 0 w 168"/>
              <a:gd name="T13" fmla="*/ 82550 h 116"/>
              <a:gd name="T14" fmla="*/ 19163 w 168"/>
              <a:gd name="T15" fmla="*/ 63500 h 116"/>
              <a:gd name="T16" fmla="*/ 31939 w 168"/>
              <a:gd name="T17" fmla="*/ 69850 h 116"/>
              <a:gd name="T18" fmla="*/ 102205 w 168"/>
              <a:gd name="T19" fmla="*/ 138113 h 116"/>
              <a:gd name="T20" fmla="*/ 236349 w 168"/>
              <a:gd name="T21" fmla="*/ 6350 h 116"/>
              <a:gd name="T22" fmla="*/ 249125 w 168"/>
              <a:gd name="T23" fmla="*/ 0 h 116"/>
              <a:gd name="T24" fmla="*/ 268288 w 168"/>
              <a:gd name="T25" fmla="*/ 19050 h 116"/>
              <a:gd name="T26" fmla="*/ 261900 w 168"/>
              <a:gd name="T27" fmla="*/ 31750 h 11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68" h="116">
                <a:moveTo>
                  <a:pt x="164" y="20"/>
                </a:moveTo>
                <a:cubicBezTo>
                  <a:pt x="164" y="20"/>
                  <a:pt x="164" y="20"/>
                  <a:pt x="164" y="2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0" y="115"/>
                  <a:pt x="67" y="116"/>
                  <a:pt x="64" y="116"/>
                </a:cubicBezTo>
                <a:cubicBezTo>
                  <a:pt x="61" y="116"/>
                  <a:pt x="58" y="115"/>
                  <a:pt x="56" y="112"/>
                </a:cubicBezTo>
                <a:cubicBezTo>
                  <a:pt x="4" y="60"/>
                  <a:pt x="4" y="60"/>
                  <a:pt x="4" y="60"/>
                </a:cubicBezTo>
                <a:cubicBezTo>
                  <a:pt x="1" y="58"/>
                  <a:pt x="0" y="55"/>
                  <a:pt x="0" y="52"/>
                </a:cubicBezTo>
                <a:cubicBezTo>
                  <a:pt x="0" y="45"/>
                  <a:pt x="5" y="40"/>
                  <a:pt x="12" y="40"/>
                </a:cubicBezTo>
                <a:cubicBezTo>
                  <a:pt x="15" y="40"/>
                  <a:pt x="18" y="41"/>
                  <a:pt x="20" y="44"/>
                </a:cubicBezTo>
                <a:cubicBezTo>
                  <a:pt x="64" y="87"/>
                  <a:pt x="64" y="87"/>
                  <a:pt x="64" y="87"/>
                </a:cubicBezTo>
                <a:cubicBezTo>
                  <a:pt x="148" y="4"/>
                  <a:pt x="148" y="4"/>
                  <a:pt x="148" y="4"/>
                </a:cubicBezTo>
                <a:cubicBezTo>
                  <a:pt x="150" y="1"/>
                  <a:pt x="153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5"/>
                  <a:pt x="167" y="18"/>
                  <a:pt x="164" y="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1AF20605-E3DD-A649-0957-6D454610B366}"/>
              </a:ext>
            </a:extLst>
          </p:cNvPr>
          <p:cNvSpPr>
            <a:spLocks/>
          </p:cNvSpPr>
          <p:nvPr/>
        </p:nvSpPr>
        <p:spPr bwMode="auto">
          <a:xfrm>
            <a:off x="5070341" y="4759275"/>
            <a:ext cx="135036" cy="92687"/>
          </a:xfrm>
          <a:custGeom>
            <a:avLst/>
            <a:gdLst>
              <a:gd name="T0" fmla="*/ 261900 w 168"/>
              <a:gd name="T1" fmla="*/ 31750 h 116"/>
              <a:gd name="T2" fmla="*/ 261900 w 168"/>
              <a:gd name="T3" fmla="*/ 31750 h 116"/>
              <a:gd name="T4" fmla="*/ 114981 w 168"/>
              <a:gd name="T5" fmla="*/ 177800 h 116"/>
              <a:gd name="T6" fmla="*/ 102205 w 168"/>
              <a:gd name="T7" fmla="*/ 184150 h 116"/>
              <a:gd name="T8" fmla="*/ 89429 w 168"/>
              <a:gd name="T9" fmla="*/ 177800 h 116"/>
              <a:gd name="T10" fmla="*/ 6388 w 168"/>
              <a:gd name="T11" fmla="*/ 95250 h 116"/>
              <a:gd name="T12" fmla="*/ 0 w 168"/>
              <a:gd name="T13" fmla="*/ 82550 h 116"/>
              <a:gd name="T14" fmla="*/ 19163 w 168"/>
              <a:gd name="T15" fmla="*/ 63500 h 116"/>
              <a:gd name="T16" fmla="*/ 31939 w 168"/>
              <a:gd name="T17" fmla="*/ 69850 h 116"/>
              <a:gd name="T18" fmla="*/ 102205 w 168"/>
              <a:gd name="T19" fmla="*/ 138113 h 116"/>
              <a:gd name="T20" fmla="*/ 236349 w 168"/>
              <a:gd name="T21" fmla="*/ 6350 h 116"/>
              <a:gd name="T22" fmla="*/ 249125 w 168"/>
              <a:gd name="T23" fmla="*/ 0 h 116"/>
              <a:gd name="T24" fmla="*/ 268288 w 168"/>
              <a:gd name="T25" fmla="*/ 19050 h 116"/>
              <a:gd name="T26" fmla="*/ 261900 w 168"/>
              <a:gd name="T27" fmla="*/ 31750 h 11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68" h="116">
                <a:moveTo>
                  <a:pt x="164" y="20"/>
                </a:moveTo>
                <a:cubicBezTo>
                  <a:pt x="164" y="20"/>
                  <a:pt x="164" y="20"/>
                  <a:pt x="164" y="2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0" y="115"/>
                  <a:pt x="67" y="116"/>
                  <a:pt x="64" y="116"/>
                </a:cubicBezTo>
                <a:cubicBezTo>
                  <a:pt x="61" y="116"/>
                  <a:pt x="58" y="115"/>
                  <a:pt x="56" y="112"/>
                </a:cubicBezTo>
                <a:cubicBezTo>
                  <a:pt x="4" y="60"/>
                  <a:pt x="4" y="60"/>
                  <a:pt x="4" y="60"/>
                </a:cubicBezTo>
                <a:cubicBezTo>
                  <a:pt x="1" y="58"/>
                  <a:pt x="0" y="55"/>
                  <a:pt x="0" y="52"/>
                </a:cubicBezTo>
                <a:cubicBezTo>
                  <a:pt x="0" y="45"/>
                  <a:pt x="5" y="40"/>
                  <a:pt x="12" y="40"/>
                </a:cubicBezTo>
                <a:cubicBezTo>
                  <a:pt x="15" y="40"/>
                  <a:pt x="18" y="41"/>
                  <a:pt x="20" y="44"/>
                </a:cubicBezTo>
                <a:cubicBezTo>
                  <a:pt x="64" y="87"/>
                  <a:pt x="64" y="87"/>
                  <a:pt x="64" y="87"/>
                </a:cubicBezTo>
                <a:cubicBezTo>
                  <a:pt x="148" y="4"/>
                  <a:pt x="148" y="4"/>
                  <a:pt x="148" y="4"/>
                </a:cubicBezTo>
                <a:cubicBezTo>
                  <a:pt x="150" y="1"/>
                  <a:pt x="153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5"/>
                  <a:pt x="167" y="18"/>
                  <a:pt x="164" y="2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D191F3-6F6C-09D1-F8D0-BAAB9DBAB1E1}"/>
              </a:ext>
            </a:extLst>
          </p:cNvPr>
          <p:cNvGrpSpPr/>
          <p:nvPr/>
        </p:nvGrpSpPr>
        <p:grpSpPr>
          <a:xfrm>
            <a:off x="8061118" y="4005492"/>
            <a:ext cx="2704414" cy="1244525"/>
            <a:chOff x="8061118" y="3587803"/>
            <a:chExt cx="2704414" cy="1244525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435B9DCB-B643-4115-F90D-CD5037605D39}"/>
                </a:ext>
              </a:extLst>
            </p:cNvPr>
            <p:cNvSpPr/>
            <p:nvPr/>
          </p:nvSpPr>
          <p:spPr>
            <a:xfrm>
              <a:off x="8061118" y="3587803"/>
              <a:ext cx="2704414" cy="124452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5B652EA-A415-31B3-364C-DE2A0DA6EF37}"/>
                </a:ext>
              </a:extLst>
            </p:cNvPr>
            <p:cNvSpPr txBox="1"/>
            <p:nvPr/>
          </p:nvSpPr>
          <p:spPr>
            <a:xfrm>
              <a:off x="8258790" y="3786436"/>
              <a:ext cx="2309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000" b="1" i="0">
                  <a:solidFill>
                    <a:schemeClr val="bg1"/>
                  </a:solidFill>
                  <a:effectLst/>
                  <a:latin typeface="Red Hat Display Bold" panose="02010303040201060303" pitchFamily="2" charset="0"/>
                  <a:ea typeface="Red Hat Display Bold" panose="02010303040201060303" pitchFamily="2" charset="0"/>
                  <a:cs typeface="Red Hat Display Bold" panose="02010303040201060303" pitchFamily="2" charset="0"/>
                </a:defRPr>
              </a:lvl1pPr>
            </a:lstStyle>
            <a:p>
              <a:pPr algn="ctr"/>
              <a:r>
                <a:rPr lang="id-ID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BONUS GAJI HARIAN</a:t>
              </a:r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AE8382B-8FB6-3477-2812-C7A89C325CD0}"/>
                </a:ext>
              </a:extLst>
            </p:cNvPr>
            <p:cNvCxnSpPr>
              <a:cxnSpLocks/>
            </p:cNvCxnSpPr>
            <p:nvPr/>
          </p:nvCxnSpPr>
          <p:spPr>
            <a:xfrm>
              <a:off x="8279634" y="4647512"/>
              <a:ext cx="2309071" cy="0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6F8671B9-E2FA-FE44-B6D9-76BA5869E829}"/>
              </a:ext>
            </a:extLst>
          </p:cNvPr>
          <p:cNvSpPr/>
          <p:nvPr/>
        </p:nvSpPr>
        <p:spPr>
          <a:xfrm rot="20108967">
            <a:off x="10925644" y="1558979"/>
            <a:ext cx="280061" cy="2660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AF50777-8D9E-FFD8-96D5-459D4A73EFDE}"/>
              </a:ext>
            </a:extLst>
          </p:cNvPr>
          <p:cNvSpPr/>
          <p:nvPr/>
        </p:nvSpPr>
        <p:spPr>
          <a:xfrm rot="780080">
            <a:off x="703950" y="5946217"/>
            <a:ext cx="271675" cy="2580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28F8DAB-FC58-0C43-6B1B-E5DDE5410480}"/>
              </a:ext>
            </a:extLst>
          </p:cNvPr>
          <p:cNvSpPr/>
          <p:nvPr/>
        </p:nvSpPr>
        <p:spPr>
          <a:xfrm rot="19326814">
            <a:off x="1035259" y="2775389"/>
            <a:ext cx="182974" cy="1738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124C5-8E6C-42E1-0976-936F078F2230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07244-9866-9D64-50AB-248F695F1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5F2AC2-9764-872F-2EA0-9CE2D0C326C5}"/>
              </a:ext>
            </a:extLst>
          </p:cNvPr>
          <p:cNvSpPr txBox="1"/>
          <p:nvPr/>
        </p:nvSpPr>
        <p:spPr>
          <a:xfrm>
            <a:off x="6224771" y="1938274"/>
            <a:ext cx="2446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latin typeface="Marcellus" panose="020E0602050203020307" pitchFamily="34" charset="0"/>
                <a:cs typeface="Sora" pitchFamily="2" charset="0"/>
              </a:rPr>
              <a:t>Dapatkan </a:t>
            </a:r>
          </a:p>
          <a:p>
            <a:r>
              <a:rPr lang="id-ID" sz="2800" b="1" dirty="0">
                <a:latin typeface="Marcellus" panose="020E0602050203020307" pitchFamily="34" charset="0"/>
                <a:cs typeface="Sora" pitchFamily="2" charset="0"/>
              </a:rPr>
              <a:t>3 Jenis Bonus</a:t>
            </a:r>
            <a:endParaRPr lang="en-US" sz="28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22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808FB2-EB99-D615-F885-32501A692A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EDBC15-7F78-AAF5-88B4-477DA956FCB6}"/>
              </a:ext>
            </a:extLst>
          </p:cNvPr>
          <p:cNvSpPr txBox="1"/>
          <p:nvPr/>
        </p:nvSpPr>
        <p:spPr>
          <a:xfrm>
            <a:off x="1213686" y="1795738"/>
            <a:ext cx="5028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b="1" dirty="0">
                <a:latin typeface="Marcellus" panose="020E0602050203020307" pitchFamily="34" charset="0"/>
                <a:cs typeface="Sora" pitchFamily="2" charset="0"/>
              </a:rPr>
              <a:t>Bonus </a:t>
            </a:r>
            <a:r>
              <a:rPr lang="id-ID" sz="40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Sponsor</a:t>
            </a:r>
            <a:endParaRPr lang="en-US" sz="40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83A15-6C47-F563-CA50-2F21524DB6EF}"/>
              </a:ext>
            </a:extLst>
          </p:cNvPr>
          <p:cNvSpPr txBox="1"/>
          <p:nvPr/>
        </p:nvSpPr>
        <p:spPr>
          <a:xfrm>
            <a:off x="2098073" y="1460758"/>
            <a:ext cx="292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spc="600" dirty="0">
                <a:latin typeface="Marcellus" panose="020E0602050203020307" pitchFamily="34" charset="0"/>
                <a:cs typeface="Sora" pitchFamily="2" charset="0"/>
              </a:rPr>
              <a:t>1</a:t>
            </a:r>
            <a:endParaRPr lang="en-US" sz="1600" b="1" spc="600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56F824-939F-AAFD-358B-11FD6E9671AE}"/>
              </a:ext>
            </a:extLst>
          </p:cNvPr>
          <p:cNvCxnSpPr>
            <a:cxnSpLocks/>
          </p:cNvCxnSpPr>
          <p:nvPr/>
        </p:nvCxnSpPr>
        <p:spPr>
          <a:xfrm>
            <a:off x="1330527" y="1630035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6027059-B4CC-A376-F867-E4A058DFC8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24060D-449B-6220-E0BD-E354A6A2DBB8}"/>
              </a:ext>
            </a:extLst>
          </p:cNvPr>
          <p:cNvSpPr txBox="1"/>
          <p:nvPr/>
        </p:nvSpPr>
        <p:spPr>
          <a:xfrm>
            <a:off x="1201418" y="3094685"/>
            <a:ext cx="4469484" cy="227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Bonus sponsor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adalah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bonus yang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diberikan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kepada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mitra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karena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berhasil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merekrut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atau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mengajak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orang lain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bergabung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dalam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bisnis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biasanya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dihitung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aktivitas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pendaftaran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atau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pembelian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awal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anggota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baru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disponsori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AF82A-DE9A-E1E3-4674-804001670C0B}"/>
              </a:ext>
            </a:extLst>
          </p:cNvPr>
          <p:cNvSpPr txBox="1"/>
          <p:nvPr/>
        </p:nvSpPr>
        <p:spPr>
          <a:xfrm>
            <a:off x="1213686" y="2559651"/>
            <a:ext cx="3010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b="1" dirty="0">
                <a:latin typeface="Marcellus" panose="020E0602050203020307" pitchFamily="34" charset="0"/>
                <a:cs typeface="Sora" pitchFamily="2" charset="0"/>
              </a:rPr>
              <a:t>Pengertian Bonus Sponsor </a:t>
            </a:r>
            <a:endParaRPr lang="en-US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B10B1F-25C3-E9B1-D8AE-CE039E8C8215}"/>
              </a:ext>
            </a:extLst>
          </p:cNvPr>
          <p:cNvSpPr/>
          <p:nvPr/>
        </p:nvSpPr>
        <p:spPr>
          <a:xfrm rot="780080">
            <a:off x="5064654" y="5243611"/>
            <a:ext cx="367753" cy="34934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42AE58-047C-8B3F-33DD-EDB79059945F}"/>
              </a:ext>
            </a:extLst>
          </p:cNvPr>
          <p:cNvSpPr/>
          <p:nvPr/>
        </p:nvSpPr>
        <p:spPr>
          <a:xfrm rot="20180152">
            <a:off x="10137061" y="1523172"/>
            <a:ext cx="290267" cy="2757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D0E47D-6A94-7C6E-F6C5-06FA3E494D67}"/>
              </a:ext>
            </a:extLst>
          </p:cNvPr>
          <p:cNvSpPr/>
          <p:nvPr/>
        </p:nvSpPr>
        <p:spPr>
          <a:xfrm rot="20771912">
            <a:off x="399351" y="5501761"/>
            <a:ext cx="203291" cy="1931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0996E-9B46-322C-D96B-D174F28E7A90}"/>
              </a:ext>
            </a:extLst>
          </p:cNvPr>
          <p:cNvSpPr/>
          <p:nvPr/>
        </p:nvSpPr>
        <p:spPr>
          <a:xfrm rot="1152810">
            <a:off x="5167122" y="1150821"/>
            <a:ext cx="162816" cy="1546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8549-3032-D518-70A3-DCFBC0747880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1A3FD0-E9F0-0F38-79A1-55E029B71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991D7-6734-2642-22DA-17F3765563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837" y="560192"/>
            <a:ext cx="5986658" cy="5986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58DC7-A40C-AD89-9032-A8DE972A6E3D}"/>
              </a:ext>
            </a:extLst>
          </p:cNvPr>
          <p:cNvSpPr txBox="1"/>
          <p:nvPr/>
        </p:nvSpPr>
        <p:spPr>
          <a:xfrm>
            <a:off x="9594247" y="2251874"/>
            <a:ext cx="9993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Generasi 1</a:t>
            </a:r>
            <a:endParaRPr lang="en-US" sz="1400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E8AB1-216D-B0D4-7296-D1233331925D}"/>
              </a:ext>
            </a:extLst>
          </p:cNvPr>
          <p:cNvSpPr txBox="1"/>
          <p:nvPr/>
        </p:nvSpPr>
        <p:spPr>
          <a:xfrm>
            <a:off x="6609308" y="3255147"/>
            <a:ext cx="12242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Generasi 2</a:t>
            </a:r>
            <a:endParaRPr lang="en-US" sz="1400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D74D4-EEE0-298E-1DB8-706ADAF818DB}"/>
              </a:ext>
            </a:extLst>
          </p:cNvPr>
          <p:cNvSpPr txBox="1"/>
          <p:nvPr/>
        </p:nvSpPr>
        <p:spPr>
          <a:xfrm>
            <a:off x="9840364" y="3868764"/>
            <a:ext cx="12242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Generasi 3</a:t>
            </a:r>
            <a:endParaRPr lang="en-US" sz="1400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24083C-4CF6-BC6A-7381-C04BED311CDF}"/>
              </a:ext>
            </a:extLst>
          </p:cNvPr>
          <p:cNvSpPr txBox="1"/>
          <p:nvPr/>
        </p:nvSpPr>
        <p:spPr>
          <a:xfrm>
            <a:off x="9340684" y="1074265"/>
            <a:ext cx="9993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Anda</a:t>
            </a:r>
            <a:endParaRPr lang="en-US" sz="1400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F005C-6BA2-64FA-360B-4315A7128D9E}"/>
              </a:ext>
            </a:extLst>
          </p:cNvPr>
          <p:cNvSpPr txBox="1"/>
          <p:nvPr/>
        </p:nvSpPr>
        <p:spPr>
          <a:xfrm>
            <a:off x="6491766" y="4764832"/>
            <a:ext cx="12242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Generasi 4</a:t>
            </a:r>
            <a:endParaRPr lang="en-US" sz="1400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D69BF-E02F-F35D-9FF3-357DC49321B1}"/>
              </a:ext>
            </a:extLst>
          </p:cNvPr>
          <p:cNvSpPr txBox="1"/>
          <p:nvPr/>
        </p:nvSpPr>
        <p:spPr>
          <a:xfrm>
            <a:off x="7986632" y="6392961"/>
            <a:ext cx="12242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Generasi 5</a:t>
            </a:r>
            <a:endParaRPr lang="en-US" sz="1400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81340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EB2947-0A25-E7CB-5A10-5FDE509E5B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0" y="16404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877633-369F-8CBC-3C69-F015DA9814BF}"/>
              </a:ext>
            </a:extLst>
          </p:cNvPr>
          <p:cNvSpPr/>
          <p:nvPr/>
        </p:nvSpPr>
        <p:spPr>
          <a:xfrm>
            <a:off x="1308100" y="2446195"/>
            <a:ext cx="309769" cy="269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F7ADCC-793E-3E94-4AD9-46046E8984B3}"/>
              </a:ext>
            </a:extLst>
          </p:cNvPr>
          <p:cNvCxnSpPr>
            <a:cxnSpLocks/>
          </p:cNvCxnSpPr>
          <p:nvPr/>
        </p:nvCxnSpPr>
        <p:spPr>
          <a:xfrm>
            <a:off x="6104747" y="1698024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9AC4FD-A826-7ABD-1205-5A521A0A57C2}"/>
              </a:ext>
            </a:extLst>
          </p:cNvPr>
          <p:cNvSpPr txBox="1"/>
          <p:nvPr/>
        </p:nvSpPr>
        <p:spPr>
          <a:xfrm>
            <a:off x="1739261" y="2729440"/>
            <a:ext cx="6222710" cy="2650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</a:rPr>
              <a:t>Bonus sponsor </a:t>
            </a:r>
            <a:r>
              <a:rPr lang="en-US" sz="1400" dirty="0" err="1">
                <a:solidFill>
                  <a:schemeClr val="bg1"/>
                </a:solidFill>
              </a:rPr>
              <a:t>ini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berlaku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sampai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generasi</a:t>
            </a:r>
            <a:r>
              <a:rPr lang="en-US" sz="1400" b="1" dirty="0">
                <a:solidFill>
                  <a:schemeClr val="bg1"/>
                </a:solidFill>
              </a:rPr>
              <a:t> ke-5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Jadi, </a:t>
            </a:r>
            <a:r>
              <a:rPr lang="en-US" sz="1400" dirty="0" err="1">
                <a:solidFill>
                  <a:schemeClr val="bg1"/>
                </a:solidFill>
              </a:rPr>
              <a:t>kalau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kamu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berhasil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mensponsori</a:t>
            </a:r>
            <a:r>
              <a:rPr lang="en-US" sz="1400" dirty="0">
                <a:solidFill>
                  <a:schemeClr val="bg1"/>
                </a:solidFill>
              </a:rPr>
              <a:t> orang, </a:t>
            </a:r>
            <a:r>
              <a:rPr lang="en-US" sz="1400" dirty="0" err="1">
                <a:solidFill>
                  <a:schemeClr val="bg1"/>
                </a:solidFill>
              </a:rPr>
              <a:t>kamu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dapat</a:t>
            </a:r>
            <a:r>
              <a:rPr lang="en-US" sz="1400" dirty="0">
                <a:solidFill>
                  <a:schemeClr val="bg1"/>
                </a:solidFill>
              </a:rPr>
              <a:t> bonus:</a:t>
            </a:r>
          </a:p>
          <a:p>
            <a:pPr algn="l"/>
            <a:r>
              <a:rPr lang="en-US" sz="1400" dirty="0" err="1">
                <a:solidFill>
                  <a:schemeClr val="bg1"/>
                </a:solidFill>
              </a:rPr>
              <a:t>Generasi</a:t>
            </a:r>
            <a:r>
              <a:rPr lang="en-US" sz="1400" dirty="0">
                <a:solidFill>
                  <a:schemeClr val="bg1"/>
                </a:solidFill>
              </a:rPr>
              <a:t> 1: </a:t>
            </a:r>
            <a:r>
              <a:rPr lang="en-US" sz="1400" b="1" dirty="0">
                <a:solidFill>
                  <a:schemeClr val="bg1"/>
                </a:solidFill>
              </a:rPr>
              <a:t>Rp50.000</a:t>
            </a:r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 err="1">
                <a:solidFill>
                  <a:schemeClr val="bg1"/>
                </a:solidFill>
              </a:rPr>
              <a:t>Generasi</a:t>
            </a:r>
            <a:r>
              <a:rPr lang="en-US" sz="1400" dirty="0">
                <a:solidFill>
                  <a:schemeClr val="bg1"/>
                </a:solidFill>
              </a:rPr>
              <a:t> 2: </a:t>
            </a:r>
            <a:r>
              <a:rPr lang="en-US" sz="1400" b="1" dirty="0">
                <a:solidFill>
                  <a:schemeClr val="bg1"/>
                </a:solidFill>
              </a:rPr>
              <a:t>Rp10.000</a:t>
            </a:r>
            <a:r>
              <a:rPr lang="en-US" sz="1400" dirty="0">
                <a:solidFill>
                  <a:schemeClr val="bg1"/>
                </a:solidFill>
              </a:rPr>
              <a:t>, dan </a:t>
            </a:r>
            <a:r>
              <a:rPr lang="en-US" sz="1400" dirty="0" err="1">
                <a:solidFill>
                  <a:schemeClr val="bg1"/>
                </a:solidFill>
              </a:rPr>
              <a:t>seterusnya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sampai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generasi</a:t>
            </a:r>
            <a:r>
              <a:rPr lang="en-US" sz="1400" dirty="0">
                <a:solidFill>
                  <a:schemeClr val="bg1"/>
                </a:solidFill>
              </a:rPr>
              <a:t> ke-5.</a:t>
            </a:r>
          </a:p>
          <a:p>
            <a:pPr algn="l"/>
            <a:endParaRPr lang="en-US" sz="1400" dirty="0">
              <a:solidFill>
                <a:schemeClr val="bg1"/>
              </a:solidFill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Bila </a:t>
            </a:r>
            <a:r>
              <a:rPr lang="en-US" sz="1400" dirty="0" err="1">
                <a:solidFill>
                  <a:schemeClr val="bg1"/>
                </a:solidFill>
              </a:rPr>
              <a:t>anda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mensponsori</a:t>
            </a:r>
            <a:r>
              <a:rPr lang="en-US" sz="1400" dirty="0">
                <a:solidFill>
                  <a:schemeClr val="bg1"/>
                </a:solidFill>
              </a:rPr>
              <a:t> orang </a:t>
            </a:r>
            <a:r>
              <a:rPr lang="en-US" sz="1400" dirty="0" err="1">
                <a:solidFill>
                  <a:schemeClr val="bg1"/>
                </a:solidFill>
              </a:rPr>
              <a:t>lagi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maka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anda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mendapatkan</a:t>
            </a:r>
            <a:r>
              <a:rPr lang="en-US" sz="1400" dirty="0">
                <a:solidFill>
                  <a:schemeClr val="bg1"/>
                </a:solidFill>
              </a:rPr>
              <a:t> bonus </a:t>
            </a:r>
            <a:r>
              <a:rPr lang="en-US" sz="1400" dirty="0" err="1">
                <a:solidFill>
                  <a:schemeClr val="bg1"/>
                </a:solidFill>
              </a:rPr>
              <a:t>generasi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sampai</a:t>
            </a:r>
            <a:r>
              <a:rPr lang="en-US" sz="1400" dirty="0">
                <a:solidFill>
                  <a:schemeClr val="bg1"/>
                </a:solidFill>
              </a:rPr>
              <a:t> 5 </a:t>
            </a:r>
            <a:r>
              <a:rPr lang="en-US" sz="1400" dirty="0" err="1">
                <a:solidFill>
                  <a:schemeClr val="bg1"/>
                </a:solidFill>
              </a:rPr>
              <a:t>generasi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Walaupun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berada</a:t>
            </a:r>
            <a:r>
              <a:rPr lang="en-US" sz="1400" dirty="0">
                <a:solidFill>
                  <a:schemeClr val="bg1"/>
                </a:solidFill>
              </a:rPr>
              <a:t> di level ke-100 </a:t>
            </a:r>
            <a:r>
              <a:rPr lang="en-US" sz="1400" dirty="0" err="1">
                <a:solidFill>
                  <a:schemeClr val="bg1"/>
                </a:solidFill>
              </a:rPr>
              <a:t>Semakin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banyak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anda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sponsori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maka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semakin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banyak</a:t>
            </a:r>
            <a:r>
              <a:rPr lang="en-US" sz="1400" dirty="0">
                <a:solidFill>
                  <a:schemeClr val="bg1"/>
                </a:solidFill>
              </a:rPr>
              <a:t> bonus </a:t>
            </a:r>
            <a:r>
              <a:rPr lang="en-US" sz="1400" dirty="0" err="1">
                <a:solidFill>
                  <a:schemeClr val="bg1"/>
                </a:solidFill>
              </a:rPr>
              <a:t>generasi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anda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CE2BAE-4213-0FDD-571C-BCBEE465E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44B305-53DD-4DB5-2CB1-9230F0F5F5F7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A833DC-81CA-6FB9-258E-7F039A7BF078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45B18A-32B8-9727-9B6C-28F587FAF2B2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F940413-58CE-4A46-4D19-2DF2ECBD7D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4011" y="2512128"/>
            <a:ext cx="137947" cy="1379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6430EE-9BDB-A210-1EE5-F964585E518C}"/>
              </a:ext>
            </a:extLst>
          </p:cNvPr>
          <p:cNvSpPr txBox="1"/>
          <p:nvPr/>
        </p:nvSpPr>
        <p:spPr>
          <a:xfrm>
            <a:off x="1739261" y="2360108"/>
            <a:ext cx="33668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Keuntungan yang Anda raih :</a:t>
            </a:r>
            <a:endParaRPr lang="en-US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095167-53B1-EFD3-7670-1C65A8DF2326}"/>
              </a:ext>
            </a:extLst>
          </p:cNvPr>
          <p:cNvSpPr/>
          <p:nvPr/>
        </p:nvSpPr>
        <p:spPr>
          <a:xfrm rot="780080">
            <a:off x="879308" y="5704254"/>
            <a:ext cx="326499" cy="3101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738C3C-53F5-32E5-3F0B-E08B4E76C097}"/>
              </a:ext>
            </a:extLst>
          </p:cNvPr>
          <p:cNvSpPr/>
          <p:nvPr/>
        </p:nvSpPr>
        <p:spPr>
          <a:xfrm rot="20653946">
            <a:off x="11021834" y="2906418"/>
            <a:ext cx="301167" cy="2860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203A2F-B0C8-5EF2-E1F4-03E24B6002F2}"/>
              </a:ext>
            </a:extLst>
          </p:cNvPr>
          <p:cNvSpPr txBox="1"/>
          <p:nvPr/>
        </p:nvSpPr>
        <p:spPr>
          <a:xfrm>
            <a:off x="1213687" y="1531313"/>
            <a:ext cx="502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Bonus</a:t>
            </a:r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Sponsor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64C58-EF6A-0980-D532-75F44AB331AC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0BE87A7-344A-71AA-A6CE-7AC171BBD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D809D9-3A16-BD63-CE57-CB66B640DE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43" y="1380200"/>
            <a:ext cx="6585992" cy="65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384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4372-50D9-8C3B-FF42-7859BFFC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1F1A9-A33F-F15E-7A1B-0D7D59AB18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747DA-A527-8A3C-3D7E-612425F554A1}"/>
              </a:ext>
            </a:extLst>
          </p:cNvPr>
          <p:cNvSpPr txBox="1"/>
          <p:nvPr/>
        </p:nvSpPr>
        <p:spPr>
          <a:xfrm>
            <a:off x="1105577" y="1865054"/>
            <a:ext cx="3418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Contoh Bonus</a:t>
            </a:r>
          </a:p>
          <a:p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Sponsor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891DDE-BB74-EBB3-1A7F-1EE4CE6A3B7E}"/>
              </a:ext>
            </a:extLst>
          </p:cNvPr>
          <p:cNvCxnSpPr>
            <a:cxnSpLocks/>
          </p:cNvCxnSpPr>
          <p:nvPr/>
        </p:nvCxnSpPr>
        <p:spPr>
          <a:xfrm>
            <a:off x="1221709" y="1676872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043BB33C-FAC6-8EE0-4544-13F3FB066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D33F1D0-997F-1F7F-C340-10992B33A91B}"/>
              </a:ext>
            </a:extLst>
          </p:cNvPr>
          <p:cNvSpPr/>
          <p:nvPr/>
        </p:nvSpPr>
        <p:spPr>
          <a:xfrm rot="780080">
            <a:off x="5064654" y="5243611"/>
            <a:ext cx="367753" cy="34934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76E24A-5925-B260-1499-E7F28445B420}"/>
              </a:ext>
            </a:extLst>
          </p:cNvPr>
          <p:cNvSpPr/>
          <p:nvPr/>
        </p:nvSpPr>
        <p:spPr>
          <a:xfrm rot="20180152">
            <a:off x="10137061" y="1523172"/>
            <a:ext cx="290267" cy="2757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47812D-CAE8-A6E0-811F-94858050F4E8}"/>
              </a:ext>
            </a:extLst>
          </p:cNvPr>
          <p:cNvSpPr/>
          <p:nvPr/>
        </p:nvSpPr>
        <p:spPr>
          <a:xfrm rot="20771912">
            <a:off x="399351" y="5501761"/>
            <a:ext cx="203291" cy="1931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F65DDD-C3D0-E677-3504-8D5A309BDD74}"/>
              </a:ext>
            </a:extLst>
          </p:cNvPr>
          <p:cNvSpPr/>
          <p:nvPr/>
        </p:nvSpPr>
        <p:spPr>
          <a:xfrm rot="1152810">
            <a:off x="5167122" y="1150821"/>
            <a:ext cx="162816" cy="1546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0C782-E633-9B7F-13C3-32AE4B93FD2F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6C1926-3B35-0F37-9B93-66459FBC1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992B56B-0AE7-84D0-793A-E102C7C8C58F}"/>
              </a:ext>
            </a:extLst>
          </p:cNvPr>
          <p:cNvGrpSpPr/>
          <p:nvPr/>
        </p:nvGrpSpPr>
        <p:grpSpPr>
          <a:xfrm rot="16200000">
            <a:off x="9198176" y="103903"/>
            <a:ext cx="4458834" cy="6985854"/>
            <a:chOff x="7836792" y="1572722"/>
            <a:chExt cx="2814834" cy="442452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0B40B1F-FE2E-B200-4BAA-D8E9FCAE158F}"/>
                </a:ext>
              </a:extLst>
            </p:cNvPr>
            <p:cNvGrpSpPr/>
            <p:nvPr/>
          </p:nvGrpSpPr>
          <p:grpSpPr>
            <a:xfrm>
              <a:off x="8452880" y="4662557"/>
              <a:ext cx="1582659" cy="1334693"/>
              <a:chOff x="1343713" y="4861833"/>
              <a:chExt cx="1372756" cy="1157676"/>
            </a:xfrm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9377BFD4-A885-A4F7-913A-218D609B6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490" y="5021718"/>
                <a:ext cx="1310791" cy="997791"/>
              </a:xfrm>
              <a:custGeom>
                <a:avLst/>
                <a:gdLst>
                  <a:gd name="T0" fmla="*/ 0 w 694"/>
                  <a:gd name="T1" fmla="*/ 0 h 529"/>
                  <a:gd name="T2" fmla="*/ 694 w 694"/>
                  <a:gd name="T3" fmla="*/ 0 h 529"/>
                  <a:gd name="T4" fmla="*/ 582 w 694"/>
                  <a:gd name="T5" fmla="*/ 492 h 529"/>
                  <a:gd name="T6" fmla="*/ 582 w 694"/>
                  <a:gd name="T7" fmla="*/ 492 h 529"/>
                  <a:gd name="T8" fmla="*/ 347 w 694"/>
                  <a:gd name="T9" fmla="*/ 529 h 529"/>
                  <a:gd name="T10" fmla="*/ 112 w 694"/>
                  <a:gd name="T11" fmla="*/ 492 h 529"/>
                  <a:gd name="T12" fmla="*/ 112 w 694"/>
                  <a:gd name="T13" fmla="*/ 492 h 529"/>
                  <a:gd name="T14" fmla="*/ 0 w 694"/>
                  <a:gd name="T15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529">
                    <a:moveTo>
                      <a:pt x="0" y="0"/>
                    </a:moveTo>
                    <a:cubicBezTo>
                      <a:pt x="694" y="0"/>
                      <a:pt x="694" y="0"/>
                      <a:pt x="694" y="0"/>
                    </a:cubicBezTo>
                    <a:cubicBezTo>
                      <a:pt x="582" y="492"/>
                      <a:pt x="582" y="492"/>
                      <a:pt x="582" y="492"/>
                    </a:cubicBezTo>
                    <a:cubicBezTo>
                      <a:pt x="582" y="492"/>
                      <a:pt x="582" y="492"/>
                      <a:pt x="582" y="492"/>
                    </a:cubicBezTo>
                    <a:cubicBezTo>
                      <a:pt x="582" y="513"/>
                      <a:pt x="477" y="529"/>
                      <a:pt x="347" y="529"/>
                    </a:cubicBezTo>
                    <a:cubicBezTo>
                      <a:pt x="217" y="529"/>
                      <a:pt x="112" y="513"/>
                      <a:pt x="112" y="492"/>
                    </a:cubicBezTo>
                    <a:cubicBezTo>
                      <a:pt x="112" y="492"/>
                      <a:pt x="112" y="492"/>
                      <a:pt x="112" y="492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38000">
                    <a:schemeClr val="accent4"/>
                  </a:gs>
                </a:gsLst>
                <a:lin ang="162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0DA76AAB-4E9E-76E6-7D05-44CC6A0D0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1377" y="5083684"/>
                <a:ext cx="1279015" cy="332067"/>
              </a:xfrm>
              <a:custGeom>
                <a:avLst/>
                <a:gdLst>
                  <a:gd name="T0" fmla="*/ 678 w 678"/>
                  <a:gd name="T1" fmla="*/ 0 h 176"/>
                  <a:gd name="T2" fmla="*/ 647 w 678"/>
                  <a:gd name="T3" fmla="*/ 136 h 176"/>
                  <a:gd name="T4" fmla="*/ 339 w 678"/>
                  <a:gd name="T5" fmla="*/ 176 h 176"/>
                  <a:gd name="T6" fmla="*/ 30 w 678"/>
                  <a:gd name="T7" fmla="*/ 136 h 176"/>
                  <a:gd name="T8" fmla="*/ 0 w 678"/>
                  <a:gd name="T9" fmla="*/ 0 h 176"/>
                  <a:gd name="T10" fmla="*/ 678 w 678"/>
                  <a:gd name="T1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8" h="176">
                    <a:moveTo>
                      <a:pt x="678" y="0"/>
                    </a:moveTo>
                    <a:cubicBezTo>
                      <a:pt x="647" y="136"/>
                      <a:pt x="647" y="136"/>
                      <a:pt x="647" y="136"/>
                    </a:cubicBezTo>
                    <a:cubicBezTo>
                      <a:pt x="615" y="159"/>
                      <a:pt x="489" y="176"/>
                      <a:pt x="339" y="176"/>
                    </a:cubicBezTo>
                    <a:cubicBezTo>
                      <a:pt x="188" y="176"/>
                      <a:pt x="62" y="159"/>
                      <a:pt x="30" y="13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78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51C81EC6-3BF5-0BC9-C05C-4DD8B3AF6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713" y="5028074"/>
                <a:ext cx="1372756" cy="343190"/>
              </a:xfrm>
              <a:custGeom>
                <a:avLst/>
                <a:gdLst>
                  <a:gd name="T0" fmla="*/ 0 w 727"/>
                  <a:gd name="T1" fmla="*/ 0 h 182"/>
                  <a:gd name="T2" fmla="*/ 727 w 727"/>
                  <a:gd name="T3" fmla="*/ 0 h 182"/>
                  <a:gd name="T4" fmla="*/ 698 w 727"/>
                  <a:gd name="T5" fmla="*/ 128 h 182"/>
                  <a:gd name="T6" fmla="*/ 698 w 727"/>
                  <a:gd name="T7" fmla="*/ 128 h 182"/>
                  <a:gd name="T8" fmla="*/ 697 w 727"/>
                  <a:gd name="T9" fmla="*/ 132 h 182"/>
                  <a:gd name="T10" fmla="*/ 697 w 727"/>
                  <a:gd name="T11" fmla="*/ 133 h 182"/>
                  <a:gd name="T12" fmla="*/ 697 w 727"/>
                  <a:gd name="T13" fmla="*/ 133 h 182"/>
                  <a:gd name="T14" fmla="*/ 364 w 727"/>
                  <a:gd name="T15" fmla="*/ 182 h 182"/>
                  <a:gd name="T16" fmla="*/ 31 w 727"/>
                  <a:gd name="T17" fmla="*/ 133 h 182"/>
                  <a:gd name="T18" fmla="*/ 31 w 727"/>
                  <a:gd name="T19" fmla="*/ 133 h 182"/>
                  <a:gd name="T20" fmla="*/ 31 w 727"/>
                  <a:gd name="T21" fmla="*/ 133 h 182"/>
                  <a:gd name="T22" fmla="*/ 29 w 727"/>
                  <a:gd name="T23" fmla="*/ 128 h 182"/>
                  <a:gd name="T24" fmla="*/ 29 w 727"/>
                  <a:gd name="T25" fmla="*/ 128 h 182"/>
                  <a:gd name="T26" fmla="*/ 0 w 727"/>
                  <a:gd name="T27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7" h="182">
                    <a:moveTo>
                      <a:pt x="0" y="0"/>
                    </a:moveTo>
                    <a:cubicBezTo>
                      <a:pt x="727" y="0"/>
                      <a:pt x="727" y="0"/>
                      <a:pt x="727" y="0"/>
                    </a:cubicBezTo>
                    <a:cubicBezTo>
                      <a:pt x="698" y="128"/>
                      <a:pt x="698" y="128"/>
                      <a:pt x="698" y="128"/>
                    </a:cubicBezTo>
                    <a:cubicBezTo>
                      <a:pt x="698" y="128"/>
                      <a:pt x="698" y="128"/>
                      <a:pt x="698" y="128"/>
                    </a:cubicBezTo>
                    <a:cubicBezTo>
                      <a:pt x="698" y="130"/>
                      <a:pt x="698" y="131"/>
                      <a:pt x="697" y="132"/>
                    </a:cubicBezTo>
                    <a:cubicBezTo>
                      <a:pt x="697" y="133"/>
                      <a:pt x="697" y="133"/>
                      <a:pt x="697" y="133"/>
                    </a:cubicBezTo>
                    <a:cubicBezTo>
                      <a:pt x="697" y="133"/>
                      <a:pt x="697" y="133"/>
                      <a:pt x="697" y="133"/>
                    </a:cubicBezTo>
                    <a:cubicBezTo>
                      <a:pt x="683" y="160"/>
                      <a:pt x="539" y="182"/>
                      <a:pt x="364" y="182"/>
                    </a:cubicBezTo>
                    <a:cubicBezTo>
                      <a:pt x="189" y="182"/>
                      <a:pt x="45" y="160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30" y="131"/>
                      <a:pt x="29" y="130"/>
                      <a:pt x="29" y="128"/>
                    </a:cubicBezTo>
                    <a:cubicBezTo>
                      <a:pt x="29" y="128"/>
                      <a:pt x="29" y="128"/>
                      <a:pt x="29" y="12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5000"/>
                    </a:schemeClr>
                  </a:gs>
                  <a:gs pos="76000">
                    <a:schemeClr val="accent4"/>
                  </a:gs>
                </a:gsLst>
                <a:lin ang="162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9">
                <a:extLst>
                  <a:ext uri="{FF2B5EF4-FFF2-40B4-BE49-F238E27FC236}">
                    <a16:creationId xmlns:a16="http://schemas.microsoft.com/office/drawing/2014/main" id="{2C4E5DD3-D5EA-334A-8002-933232CD6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713" y="4916855"/>
                <a:ext cx="1372756" cy="2192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10">
                <a:extLst>
                  <a:ext uri="{FF2B5EF4-FFF2-40B4-BE49-F238E27FC236}">
                    <a16:creationId xmlns:a16="http://schemas.microsoft.com/office/drawing/2014/main" id="{4688D462-A91A-900F-7763-C609E2032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257" y="4940689"/>
                <a:ext cx="1302848" cy="171594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id="{4F312723-FA3A-B184-F6C0-AB447FCE1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935" y="4861833"/>
                <a:ext cx="1061632" cy="219262"/>
              </a:xfrm>
              <a:custGeom>
                <a:avLst/>
                <a:gdLst>
                  <a:gd name="T0" fmla="*/ 0 w 356"/>
                  <a:gd name="T1" fmla="*/ 59 h 64"/>
                  <a:gd name="T2" fmla="*/ 19 w 356"/>
                  <a:gd name="T3" fmla="*/ 35 h 64"/>
                  <a:gd name="T4" fmla="*/ 83 w 356"/>
                  <a:gd name="T5" fmla="*/ 26 h 64"/>
                  <a:gd name="T6" fmla="*/ 135 w 356"/>
                  <a:gd name="T7" fmla="*/ 12 h 64"/>
                  <a:gd name="T8" fmla="*/ 229 w 356"/>
                  <a:gd name="T9" fmla="*/ 12 h 64"/>
                  <a:gd name="T10" fmla="*/ 296 w 356"/>
                  <a:gd name="T11" fmla="*/ 43 h 64"/>
                  <a:gd name="T12" fmla="*/ 356 w 356"/>
                  <a:gd name="T13" fmla="*/ 57 h 64"/>
                  <a:gd name="T14" fmla="*/ 167 w 356"/>
                  <a:gd name="T15" fmla="*/ 64 h 64"/>
                  <a:gd name="T16" fmla="*/ 0 w 356"/>
                  <a:gd name="T17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6" h="64">
                    <a:moveTo>
                      <a:pt x="0" y="59"/>
                    </a:moveTo>
                    <a:cubicBezTo>
                      <a:pt x="7" y="48"/>
                      <a:pt x="14" y="39"/>
                      <a:pt x="19" y="35"/>
                    </a:cubicBezTo>
                    <a:cubicBezTo>
                      <a:pt x="35" y="20"/>
                      <a:pt x="66" y="13"/>
                      <a:pt x="83" y="26"/>
                    </a:cubicBezTo>
                    <a:cubicBezTo>
                      <a:pt x="100" y="39"/>
                      <a:pt x="112" y="0"/>
                      <a:pt x="135" y="12"/>
                    </a:cubicBezTo>
                    <a:cubicBezTo>
                      <a:pt x="166" y="28"/>
                      <a:pt x="196" y="8"/>
                      <a:pt x="229" y="12"/>
                    </a:cubicBezTo>
                    <a:cubicBezTo>
                      <a:pt x="261" y="16"/>
                      <a:pt x="268" y="30"/>
                      <a:pt x="296" y="43"/>
                    </a:cubicBezTo>
                    <a:cubicBezTo>
                      <a:pt x="310" y="49"/>
                      <a:pt x="333" y="53"/>
                      <a:pt x="356" y="57"/>
                    </a:cubicBezTo>
                    <a:cubicBezTo>
                      <a:pt x="301" y="61"/>
                      <a:pt x="237" y="64"/>
                      <a:pt x="167" y="64"/>
                    </a:cubicBezTo>
                    <a:cubicBezTo>
                      <a:pt x="106" y="64"/>
                      <a:pt x="49" y="62"/>
                      <a:pt x="0" y="59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9" name="Graphic 1">
              <a:extLst>
                <a:ext uri="{FF2B5EF4-FFF2-40B4-BE49-F238E27FC236}">
                  <a16:creationId xmlns:a16="http://schemas.microsoft.com/office/drawing/2014/main" id="{D5E3A139-2616-68B7-64F7-809657CA7091}"/>
                </a:ext>
              </a:extLst>
            </p:cNvPr>
            <p:cNvSpPr/>
            <p:nvPr/>
          </p:nvSpPr>
          <p:spPr>
            <a:xfrm>
              <a:off x="7836792" y="1572722"/>
              <a:ext cx="2814834" cy="3295232"/>
            </a:xfrm>
            <a:custGeom>
              <a:avLst/>
              <a:gdLst>
                <a:gd name="connsiteX0" fmla="*/ 1114425 w 3571875"/>
                <a:gd name="connsiteY0" fmla="*/ 4181475 h 4181475"/>
                <a:gd name="connsiteX1" fmla="*/ 2457450 w 3571875"/>
                <a:gd name="connsiteY1" fmla="*/ 4181475 h 4181475"/>
                <a:gd name="connsiteX2" fmla="*/ 2009775 w 3571875"/>
                <a:gd name="connsiteY2" fmla="*/ 2428875 h 4181475"/>
                <a:gd name="connsiteX3" fmla="*/ 2562225 w 3571875"/>
                <a:gd name="connsiteY3" fmla="*/ 2019300 h 4181475"/>
                <a:gd name="connsiteX4" fmla="*/ 3571875 w 3571875"/>
                <a:gd name="connsiteY4" fmla="*/ 962025 h 4181475"/>
                <a:gd name="connsiteX5" fmla="*/ 2581275 w 3571875"/>
                <a:gd name="connsiteY5" fmla="*/ 1876425 h 4181475"/>
                <a:gd name="connsiteX6" fmla="*/ 2143125 w 3571875"/>
                <a:gd name="connsiteY6" fmla="*/ 1809750 h 4181475"/>
                <a:gd name="connsiteX7" fmla="*/ 2466975 w 3571875"/>
                <a:gd name="connsiteY7" fmla="*/ 1171575 h 4181475"/>
                <a:gd name="connsiteX8" fmla="*/ 2743200 w 3571875"/>
                <a:gd name="connsiteY8" fmla="*/ 628650 h 4181475"/>
                <a:gd name="connsiteX9" fmla="*/ 3171825 w 3571875"/>
                <a:gd name="connsiteY9" fmla="*/ 142875 h 4181475"/>
                <a:gd name="connsiteX10" fmla="*/ 2600325 w 3571875"/>
                <a:gd name="connsiteY10" fmla="*/ 628650 h 4181475"/>
                <a:gd name="connsiteX11" fmla="*/ 2314575 w 3571875"/>
                <a:gd name="connsiteY11" fmla="*/ 0 h 4181475"/>
                <a:gd name="connsiteX12" fmla="*/ 2438400 w 3571875"/>
                <a:gd name="connsiteY12" fmla="*/ 847725 h 4181475"/>
                <a:gd name="connsiteX13" fmla="*/ 1819275 w 3571875"/>
                <a:gd name="connsiteY13" fmla="*/ 1847850 h 4181475"/>
                <a:gd name="connsiteX14" fmla="*/ 1419225 w 3571875"/>
                <a:gd name="connsiteY14" fmla="*/ 1257300 h 4181475"/>
                <a:gd name="connsiteX15" fmla="*/ 1704975 w 3571875"/>
                <a:gd name="connsiteY15" fmla="*/ 609600 h 4181475"/>
                <a:gd name="connsiteX16" fmla="*/ 1362075 w 3571875"/>
                <a:gd name="connsiteY16" fmla="*/ 1162050 h 4181475"/>
                <a:gd name="connsiteX17" fmla="*/ 1228725 w 3571875"/>
                <a:gd name="connsiteY17" fmla="*/ 209550 h 4181475"/>
                <a:gd name="connsiteX18" fmla="*/ 1257300 w 3571875"/>
                <a:gd name="connsiteY18" fmla="*/ 1295400 h 4181475"/>
                <a:gd name="connsiteX19" fmla="*/ 1476375 w 3571875"/>
                <a:gd name="connsiteY19" fmla="*/ 1895475 h 4181475"/>
                <a:gd name="connsiteX20" fmla="*/ 847725 w 3571875"/>
                <a:gd name="connsiteY20" fmla="*/ 1323975 h 4181475"/>
                <a:gd name="connsiteX21" fmla="*/ 466725 w 3571875"/>
                <a:gd name="connsiteY21" fmla="*/ 666750 h 4181475"/>
                <a:gd name="connsiteX22" fmla="*/ 771525 w 3571875"/>
                <a:gd name="connsiteY22" fmla="*/ 1295400 h 4181475"/>
                <a:gd name="connsiteX23" fmla="*/ 0 w 3571875"/>
                <a:gd name="connsiteY23" fmla="*/ 1162050 h 4181475"/>
                <a:gd name="connsiteX24" fmla="*/ 628650 w 3571875"/>
                <a:gd name="connsiteY24" fmla="*/ 1495425 h 4181475"/>
                <a:gd name="connsiteX25" fmla="*/ 1123950 w 3571875"/>
                <a:gd name="connsiteY25" fmla="*/ 1838325 h 4181475"/>
                <a:gd name="connsiteX26" fmla="*/ 571500 w 3571875"/>
                <a:gd name="connsiteY26" fmla="*/ 1905000 h 4181475"/>
                <a:gd name="connsiteX27" fmla="*/ 962025 w 3571875"/>
                <a:gd name="connsiteY27" fmla="*/ 1885950 h 4181475"/>
                <a:gd name="connsiteX28" fmla="*/ 1676400 w 3571875"/>
                <a:gd name="connsiteY28" fmla="*/ 2476500 h 4181475"/>
                <a:gd name="connsiteX29" fmla="*/ 1114425 w 3571875"/>
                <a:gd name="connsiteY29" fmla="*/ 4181475 h 418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71875" h="4181475">
                  <a:moveTo>
                    <a:pt x="1114425" y="4181475"/>
                  </a:moveTo>
                  <a:lnTo>
                    <a:pt x="2457450" y="4181475"/>
                  </a:lnTo>
                  <a:cubicBezTo>
                    <a:pt x="2457450" y="4181475"/>
                    <a:pt x="1845945" y="3574733"/>
                    <a:pt x="2009775" y="2428875"/>
                  </a:cubicBezTo>
                  <a:cubicBezTo>
                    <a:pt x="2047875" y="2162175"/>
                    <a:pt x="2314575" y="2105025"/>
                    <a:pt x="2562225" y="2019300"/>
                  </a:cubicBezTo>
                  <a:cubicBezTo>
                    <a:pt x="2809875" y="1933575"/>
                    <a:pt x="3314700" y="1619250"/>
                    <a:pt x="3571875" y="962025"/>
                  </a:cubicBezTo>
                  <a:cubicBezTo>
                    <a:pt x="3571875" y="962025"/>
                    <a:pt x="3114675" y="1743075"/>
                    <a:pt x="2581275" y="1876425"/>
                  </a:cubicBezTo>
                  <a:cubicBezTo>
                    <a:pt x="2047875" y="2009775"/>
                    <a:pt x="2019300" y="1962150"/>
                    <a:pt x="2143125" y="1809750"/>
                  </a:cubicBezTo>
                  <a:cubicBezTo>
                    <a:pt x="2266950" y="1657350"/>
                    <a:pt x="2390775" y="1400175"/>
                    <a:pt x="2466975" y="1171575"/>
                  </a:cubicBezTo>
                  <a:cubicBezTo>
                    <a:pt x="2543175" y="942975"/>
                    <a:pt x="2571750" y="762000"/>
                    <a:pt x="2743200" y="628650"/>
                  </a:cubicBezTo>
                  <a:cubicBezTo>
                    <a:pt x="2914650" y="495300"/>
                    <a:pt x="2981325" y="457200"/>
                    <a:pt x="3171825" y="142875"/>
                  </a:cubicBezTo>
                  <a:cubicBezTo>
                    <a:pt x="3171825" y="142875"/>
                    <a:pt x="2875598" y="578168"/>
                    <a:pt x="2600325" y="628650"/>
                  </a:cubicBezTo>
                  <a:cubicBezTo>
                    <a:pt x="2495550" y="647700"/>
                    <a:pt x="2628900" y="361950"/>
                    <a:pt x="2314575" y="0"/>
                  </a:cubicBezTo>
                  <a:cubicBezTo>
                    <a:pt x="2314575" y="0"/>
                    <a:pt x="2571750" y="428625"/>
                    <a:pt x="2438400" y="847725"/>
                  </a:cubicBezTo>
                  <a:cubicBezTo>
                    <a:pt x="2305050" y="1266825"/>
                    <a:pt x="2038350" y="1866900"/>
                    <a:pt x="1819275" y="1847850"/>
                  </a:cubicBezTo>
                  <a:cubicBezTo>
                    <a:pt x="1600200" y="1828800"/>
                    <a:pt x="1362075" y="1333500"/>
                    <a:pt x="1419225" y="1257300"/>
                  </a:cubicBezTo>
                  <a:cubicBezTo>
                    <a:pt x="1476375" y="1181100"/>
                    <a:pt x="1666875" y="1076325"/>
                    <a:pt x="1704975" y="609600"/>
                  </a:cubicBezTo>
                  <a:cubicBezTo>
                    <a:pt x="1704975" y="609600"/>
                    <a:pt x="1604010" y="1122045"/>
                    <a:pt x="1362075" y="1162050"/>
                  </a:cubicBezTo>
                  <a:cubicBezTo>
                    <a:pt x="1247775" y="1181100"/>
                    <a:pt x="1190625" y="752475"/>
                    <a:pt x="1228725" y="209550"/>
                  </a:cubicBezTo>
                  <a:cubicBezTo>
                    <a:pt x="1228725" y="209550"/>
                    <a:pt x="1095375" y="952500"/>
                    <a:pt x="1257300" y="1295400"/>
                  </a:cubicBezTo>
                  <a:cubicBezTo>
                    <a:pt x="1419225" y="1638300"/>
                    <a:pt x="1647825" y="1971675"/>
                    <a:pt x="1476375" y="1895475"/>
                  </a:cubicBezTo>
                  <a:cubicBezTo>
                    <a:pt x="1304925" y="1819275"/>
                    <a:pt x="923925" y="1543050"/>
                    <a:pt x="847725" y="1323975"/>
                  </a:cubicBezTo>
                  <a:cubicBezTo>
                    <a:pt x="771525" y="1104900"/>
                    <a:pt x="676275" y="866775"/>
                    <a:pt x="466725" y="666750"/>
                  </a:cubicBezTo>
                  <a:cubicBezTo>
                    <a:pt x="466725" y="666750"/>
                    <a:pt x="762000" y="1085850"/>
                    <a:pt x="771525" y="1295400"/>
                  </a:cubicBezTo>
                  <a:cubicBezTo>
                    <a:pt x="781050" y="1504950"/>
                    <a:pt x="514350" y="1447800"/>
                    <a:pt x="0" y="1162050"/>
                  </a:cubicBezTo>
                  <a:cubicBezTo>
                    <a:pt x="0" y="1162050"/>
                    <a:pt x="342900" y="1438275"/>
                    <a:pt x="628650" y="1495425"/>
                  </a:cubicBezTo>
                  <a:cubicBezTo>
                    <a:pt x="914400" y="1552575"/>
                    <a:pt x="1257300" y="1838325"/>
                    <a:pt x="1123950" y="1838325"/>
                  </a:cubicBezTo>
                  <a:cubicBezTo>
                    <a:pt x="990600" y="1838325"/>
                    <a:pt x="666750" y="1790700"/>
                    <a:pt x="571500" y="1905000"/>
                  </a:cubicBezTo>
                  <a:cubicBezTo>
                    <a:pt x="571500" y="1905000"/>
                    <a:pt x="752475" y="1857375"/>
                    <a:pt x="962025" y="1885950"/>
                  </a:cubicBezTo>
                  <a:cubicBezTo>
                    <a:pt x="1171575" y="1914525"/>
                    <a:pt x="1657350" y="1933575"/>
                    <a:pt x="1676400" y="2476500"/>
                  </a:cubicBezTo>
                  <a:cubicBezTo>
                    <a:pt x="1695450" y="3019425"/>
                    <a:pt x="1638300" y="3648075"/>
                    <a:pt x="1114425" y="41814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1924C854-92BA-482B-AAAF-8CB26B2FEF95}"/>
              </a:ext>
            </a:extLst>
          </p:cNvPr>
          <p:cNvGrpSpPr/>
          <p:nvPr/>
        </p:nvGrpSpPr>
        <p:grpSpPr>
          <a:xfrm>
            <a:off x="8145136" y="488249"/>
            <a:ext cx="1345051" cy="1252943"/>
            <a:chOff x="8145136" y="828013"/>
            <a:chExt cx="1345051" cy="125294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5176EA5-6F4A-BB3B-8852-AB3C69E3AF3F}"/>
                </a:ext>
              </a:extLst>
            </p:cNvPr>
            <p:cNvGrpSpPr/>
            <p:nvPr/>
          </p:nvGrpSpPr>
          <p:grpSpPr>
            <a:xfrm rot="1451022">
              <a:off x="8145136" y="828013"/>
              <a:ext cx="1345051" cy="1252943"/>
              <a:chOff x="6636123" y="2731411"/>
              <a:chExt cx="1034959" cy="964086"/>
            </a:xfrm>
          </p:grpSpPr>
          <p:sp>
            <p:nvSpPr>
              <p:cNvPr id="82" name="Freeform 7">
                <a:extLst>
                  <a:ext uri="{FF2B5EF4-FFF2-40B4-BE49-F238E27FC236}">
                    <a16:creationId xmlns:a16="http://schemas.microsoft.com/office/drawing/2014/main" id="{A3B0981C-BAB5-1A0D-3D82-840A8B2C3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123" y="2915224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0F7DDF46-178A-423B-E216-7AA3EDFD1177}"/>
                  </a:ext>
                </a:extLst>
              </p:cNvPr>
              <p:cNvSpPr>
                <a:spLocks/>
              </p:cNvSpPr>
              <p:nvPr/>
            </p:nvSpPr>
            <p:spPr bwMode="auto">
              <a:xfrm rot="1667439">
                <a:off x="6685066" y="2731411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BFDA9961-D0F7-5512-DB53-3B3BE876FA52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38450">
                <a:off x="6653762" y="3122673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38144AE-1DB6-F417-70C3-6393F8D8D091}"/>
                </a:ext>
              </a:extLst>
            </p:cNvPr>
            <p:cNvSpPr txBox="1"/>
            <p:nvPr/>
          </p:nvSpPr>
          <p:spPr>
            <a:xfrm>
              <a:off x="8386750" y="1175924"/>
              <a:ext cx="826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Anda</a:t>
              </a:r>
              <a:endParaRPr lang="en-US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CA1D42EB-4417-63D2-34B2-50BA7A9BA20C}"/>
              </a:ext>
            </a:extLst>
          </p:cNvPr>
          <p:cNvGrpSpPr/>
          <p:nvPr/>
        </p:nvGrpSpPr>
        <p:grpSpPr>
          <a:xfrm>
            <a:off x="7460536" y="1616683"/>
            <a:ext cx="952321" cy="842431"/>
            <a:chOff x="7460536" y="1956447"/>
            <a:chExt cx="952321" cy="84243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AB4CCE3-898C-BA3B-C714-19A8B6F22823}"/>
                </a:ext>
              </a:extLst>
            </p:cNvPr>
            <p:cNvGrpSpPr/>
            <p:nvPr/>
          </p:nvGrpSpPr>
          <p:grpSpPr>
            <a:xfrm>
              <a:off x="7460536" y="1956447"/>
              <a:ext cx="904361" cy="842431"/>
              <a:chOff x="6636123" y="2731411"/>
              <a:chExt cx="1034959" cy="964086"/>
            </a:xfrm>
          </p:grpSpPr>
          <p:sp>
            <p:nvSpPr>
              <p:cNvPr id="59" name="Freeform 7">
                <a:extLst>
                  <a:ext uri="{FF2B5EF4-FFF2-40B4-BE49-F238E27FC236}">
                    <a16:creationId xmlns:a16="http://schemas.microsoft.com/office/drawing/2014/main" id="{DFB52DAB-D439-27E4-5CB5-3D168B623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123" y="2915224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7">
                <a:extLst>
                  <a:ext uri="{FF2B5EF4-FFF2-40B4-BE49-F238E27FC236}">
                    <a16:creationId xmlns:a16="http://schemas.microsoft.com/office/drawing/2014/main" id="{5A4E39B6-25B8-ED85-017B-D1AC29DF214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67439">
                <a:off x="6685066" y="2731411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ED04DD1D-5B2D-95E3-B336-CBEC4AB898D3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38450">
                <a:off x="6653762" y="3122673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48492A1-6AE4-E54A-347A-4A382392C87B}"/>
                </a:ext>
              </a:extLst>
            </p:cNvPr>
            <p:cNvSpPr txBox="1"/>
            <p:nvPr/>
          </p:nvSpPr>
          <p:spPr>
            <a:xfrm>
              <a:off x="7551263" y="2148202"/>
              <a:ext cx="861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latin typeface="Marcellus" panose="020E0602050203020307" pitchFamily="34" charset="0"/>
                  <a:cs typeface="Sora" pitchFamily="2" charset="0"/>
                </a:rPr>
                <a:t>Rahma</a:t>
              </a:r>
              <a:endParaRPr lang="en-US" sz="1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177A56F8-D12B-724A-BD6A-BC79B9BC5F60}"/>
              </a:ext>
            </a:extLst>
          </p:cNvPr>
          <p:cNvGrpSpPr/>
          <p:nvPr/>
        </p:nvGrpSpPr>
        <p:grpSpPr>
          <a:xfrm>
            <a:off x="7165953" y="2564391"/>
            <a:ext cx="904361" cy="842431"/>
            <a:chOff x="7165953" y="2904155"/>
            <a:chExt cx="904361" cy="84243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AE97752-ABA5-7531-F931-1905C4C84AB5}"/>
                </a:ext>
              </a:extLst>
            </p:cNvPr>
            <p:cNvGrpSpPr/>
            <p:nvPr/>
          </p:nvGrpSpPr>
          <p:grpSpPr>
            <a:xfrm rot="20923971">
              <a:off x="7165953" y="2904155"/>
              <a:ext cx="904361" cy="842431"/>
              <a:chOff x="6636123" y="2731411"/>
              <a:chExt cx="1034959" cy="964086"/>
            </a:xfrm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B924A49D-3522-E2FA-ECB9-382C1CA3B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123" y="2915224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9E98AB5D-293F-AABA-92DA-0C841230179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67439">
                <a:off x="6685066" y="2731411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7">
                <a:extLst>
                  <a:ext uri="{FF2B5EF4-FFF2-40B4-BE49-F238E27FC236}">
                    <a16:creationId xmlns:a16="http://schemas.microsoft.com/office/drawing/2014/main" id="{193BD003-202C-DF9C-9C69-2DAC0ACC06DD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38450">
                <a:off x="6653762" y="3122673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07D77A4-1461-BE58-221C-C5888323FEAF}"/>
                </a:ext>
              </a:extLst>
            </p:cNvPr>
            <p:cNvSpPr txBox="1"/>
            <p:nvPr/>
          </p:nvSpPr>
          <p:spPr>
            <a:xfrm rot="20923971">
              <a:off x="7276791" y="3131525"/>
              <a:ext cx="683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latin typeface="Marcellus" panose="020E0602050203020307" pitchFamily="34" charset="0"/>
                  <a:cs typeface="Sora" pitchFamily="2" charset="0"/>
                </a:rPr>
                <a:t>Gina</a:t>
              </a:r>
              <a:endParaRPr lang="en-US" sz="1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8B27C81C-BF0E-C107-7688-050EC33674D6}"/>
              </a:ext>
            </a:extLst>
          </p:cNvPr>
          <p:cNvGrpSpPr/>
          <p:nvPr/>
        </p:nvGrpSpPr>
        <p:grpSpPr>
          <a:xfrm>
            <a:off x="8172919" y="3274477"/>
            <a:ext cx="758870" cy="706903"/>
            <a:chOff x="8172919" y="3614241"/>
            <a:chExt cx="758870" cy="70690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B83DA4D-8A30-443C-8AA5-D15707EBB078}"/>
                </a:ext>
              </a:extLst>
            </p:cNvPr>
            <p:cNvGrpSpPr/>
            <p:nvPr/>
          </p:nvGrpSpPr>
          <p:grpSpPr>
            <a:xfrm rot="842345">
              <a:off x="8172919" y="3614241"/>
              <a:ext cx="758870" cy="706903"/>
              <a:chOff x="6636123" y="2731411"/>
              <a:chExt cx="1034959" cy="964086"/>
            </a:xfrm>
          </p:grpSpPr>
          <p:sp>
            <p:nvSpPr>
              <p:cNvPr id="86" name="Freeform 7">
                <a:extLst>
                  <a:ext uri="{FF2B5EF4-FFF2-40B4-BE49-F238E27FC236}">
                    <a16:creationId xmlns:a16="http://schemas.microsoft.com/office/drawing/2014/main" id="{EE18951E-FFEE-35BB-DC55-F0802C963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123" y="2915224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">
                <a:extLst>
                  <a:ext uri="{FF2B5EF4-FFF2-40B4-BE49-F238E27FC236}">
                    <a16:creationId xmlns:a16="http://schemas.microsoft.com/office/drawing/2014/main" id="{C2F6A8D2-25AB-7D5C-B3D1-EEED81CB573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67439">
                <a:off x="6685066" y="2731411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91EAF516-45F2-0DB2-042F-CB3DD870228B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38450">
                <a:off x="6653762" y="3122673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59418CB-38AC-8958-AE22-90100B37D829}"/>
                </a:ext>
              </a:extLst>
            </p:cNvPr>
            <p:cNvSpPr txBox="1"/>
            <p:nvPr/>
          </p:nvSpPr>
          <p:spPr>
            <a:xfrm>
              <a:off x="8339474" y="3739417"/>
              <a:ext cx="493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latin typeface="Marcellus" panose="020E0602050203020307" pitchFamily="34" charset="0"/>
                  <a:cs typeface="Sora" pitchFamily="2" charset="0"/>
                </a:rPr>
                <a:t>Ani</a:t>
              </a:r>
              <a:endParaRPr lang="en-US" sz="1600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F4579E0-E373-21E6-444A-D09C85F20054}"/>
              </a:ext>
            </a:extLst>
          </p:cNvPr>
          <p:cNvGrpSpPr/>
          <p:nvPr/>
        </p:nvGrpSpPr>
        <p:grpSpPr>
          <a:xfrm>
            <a:off x="7541735" y="3890794"/>
            <a:ext cx="758870" cy="706903"/>
            <a:chOff x="7541735" y="4230558"/>
            <a:chExt cx="758870" cy="706903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6C031BF-6A2C-6509-98D4-2161B4D70F7B}"/>
                </a:ext>
              </a:extLst>
            </p:cNvPr>
            <p:cNvGrpSpPr/>
            <p:nvPr/>
          </p:nvGrpSpPr>
          <p:grpSpPr>
            <a:xfrm>
              <a:off x="7541735" y="4230558"/>
              <a:ext cx="758870" cy="706903"/>
              <a:chOff x="6636123" y="2731411"/>
              <a:chExt cx="1034959" cy="964086"/>
            </a:xfrm>
          </p:grpSpPr>
          <p:sp>
            <p:nvSpPr>
              <p:cNvPr id="91" name="Freeform 7">
                <a:extLst>
                  <a:ext uri="{FF2B5EF4-FFF2-40B4-BE49-F238E27FC236}">
                    <a16:creationId xmlns:a16="http://schemas.microsoft.com/office/drawing/2014/main" id="{463C162F-2B5B-083C-9837-02A4C1968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123" y="2915224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7">
                <a:extLst>
                  <a:ext uri="{FF2B5EF4-FFF2-40B4-BE49-F238E27FC236}">
                    <a16:creationId xmlns:a16="http://schemas.microsoft.com/office/drawing/2014/main" id="{12468860-1E47-DBBB-8AFD-7F9C91BA766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67439">
                <a:off x="6685066" y="2731411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5C9E5025-27A7-3CF2-9BB5-A498B1CF3322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38450">
                <a:off x="6653762" y="3122673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49BD436-66B5-7BB2-5A54-CF1D8D7761D2}"/>
                </a:ext>
              </a:extLst>
            </p:cNvPr>
            <p:cNvSpPr txBox="1"/>
            <p:nvPr/>
          </p:nvSpPr>
          <p:spPr>
            <a:xfrm>
              <a:off x="7647769" y="4358572"/>
              <a:ext cx="6512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latin typeface="Marcellus" panose="020E0602050203020307" pitchFamily="34" charset="0"/>
                  <a:cs typeface="Sora" pitchFamily="2" charset="0"/>
                </a:rPr>
                <a:t>Ardi</a:t>
              </a:r>
              <a:endParaRPr lang="en-US" sz="1600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DF7E80DD-DC8B-2A31-3351-133609B7AFB1}"/>
              </a:ext>
            </a:extLst>
          </p:cNvPr>
          <p:cNvGrpSpPr/>
          <p:nvPr/>
        </p:nvGrpSpPr>
        <p:grpSpPr>
          <a:xfrm>
            <a:off x="8102477" y="4903829"/>
            <a:ext cx="758870" cy="706903"/>
            <a:chOff x="8102477" y="5243593"/>
            <a:chExt cx="758870" cy="70690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B807DAD-D71D-761D-C536-14F5F5DFCB34}"/>
                </a:ext>
              </a:extLst>
            </p:cNvPr>
            <p:cNvGrpSpPr/>
            <p:nvPr/>
          </p:nvGrpSpPr>
          <p:grpSpPr>
            <a:xfrm rot="20717024">
              <a:off x="8102477" y="5243593"/>
              <a:ext cx="758870" cy="706903"/>
              <a:chOff x="6636123" y="2731411"/>
              <a:chExt cx="1034959" cy="964086"/>
            </a:xfrm>
          </p:grpSpPr>
          <p:sp>
            <p:nvSpPr>
              <p:cNvPr id="95" name="Freeform 7">
                <a:extLst>
                  <a:ext uri="{FF2B5EF4-FFF2-40B4-BE49-F238E27FC236}">
                    <a16:creationId xmlns:a16="http://schemas.microsoft.com/office/drawing/2014/main" id="{5D64F35D-8118-22BD-3C8C-C7BE3B510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123" y="2915224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7">
                <a:extLst>
                  <a:ext uri="{FF2B5EF4-FFF2-40B4-BE49-F238E27FC236}">
                    <a16:creationId xmlns:a16="http://schemas.microsoft.com/office/drawing/2014/main" id="{C3DF369C-CC54-B182-3EA5-DB5F9F09EB9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67439">
                <a:off x="6685066" y="2731411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6329AEDF-4EE4-8997-EE10-CA782038538E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38450">
                <a:off x="6653762" y="3122673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EC294C5-DAD2-EA92-8551-290E15E8BA6C}"/>
                </a:ext>
              </a:extLst>
            </p:cNvPr>
            <p:cNvSpPr txBox="1"/>
            <p:nvPr/>
          </p:nvSpPr>
          <p:spPr>
            <a:xfrm>
              <a:off x="8191746" y="5403275"/>
              <a:ext cx="650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latin typeface="Marcellus" panose="020E0602050203020307" pitchFamily="34" charset="0"/>
                  <a:cs typeface="Sora" pitchFamily="2" charset="0"/>
                </a:rPr>
                <a:t>Jefri</a:t>
              </a:r>
              <a:endParaRPr lang="en-US" sz="1600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E9D9AE34-4CD8-75D3-890B-A056738F83FF}"/>
              </a:ext>
            </a:extLst>
          </p:cNvPr>
          <p:cNvGrpSpPr/>
          <p:nvPr/>
        </p:nvGrpSpPr>
        <p:grpSpPr>
          <a:xfrm>
            <a:off x="8825975" y="5469959"/>
            <a:ext cx="758870" cy="706903"/>
            <a:chOff x="8825975" y="5809723"/>
            <a:chExt cx="758870" cy="706903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E1E2635-8D59-7D64-9E67-88D8F0CA1B3B}"/>
                </a:ext>
              </a:extLst>
            </p:cNvPr>
            <p:cNvGrpSpPr/>
            <p:nvPr/>
          </p:nvGrpSpPr>
          <p:grpSpPr>
            <a:xfrm rot="20713517">
              <a:off x="8825975" y="5809723"/>
              <a:ext cx="758870" cy="706903"/>
              <a:chOff x="6636123" y="2731411"/>
              <a:chExt cx="1034959" cy="964086"/>
            </a:xfrm>
          </p:grpSpPr>
          <p:sp>
            <p:nvSpPr>
              <p:cNvPr id="99" name="Freeform 7">
                <a:extLst>
                  <a:ext uri="{FF2B5EF4-FFF2-40B4-BE49-F238E27FC236}">
                    <a16:creationId xmlns:a16="http://schemas.microsoft.com/office/drawing/2014/main" id="{23209E07-5E5F-5CA8-CAB8-58CD14FAD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6123" y="2915224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7">
                <a:extLst>
                  <a:ext uri="{FF2B5EF4-FFF2-40B4-BE49-F238E27FC236}">
                    <a16:creationId xmlns:a16="http://schemas.microsoft.com/office/drawing/2014/main" id="{5D7D0CBC-3AA7-77C4-EA5A-2D1B4BE2A62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67439">
                <a:off x="6685066" y="2731411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1FFF34A7-7CBC-5745-538F-D407B971AD14}"/>
                  </a:ext>
                </a:extLst>
              </p:cNvPr>
              <p:cNvSpPr>
                <a:spLocks/>
              </p:cNvSpPr>
              <p:nvPr/>
            </p:nvSpPr>
            <p:spPr bwMode="auto">
              <a:xfrm rot="20338450">
                <a:off x="6653762" y="3122673"/>
                <a:ext cx="986016" cy="572824"/>
              </a:xfrm>
              <a:custGeom>
                <a:avLst/>
                <a:gdLst>
                  <a:gd name="T0" fmla="*/ 4456 w 8085"/>
                  <a:gd name="T1" fmla="*/ 75 h 16320"/>
                  <a:gd name="T2" fmla="*/ 5053 w 8085"/>
                  <a:gd name="T3" fmla="*/ 448 h 16320"/>
                  <a:gd name="T4" fmla="*/ 5616 w 8085"/>
                  <a:gd name="T5" fmla="*/ 1081 h 16320"/>
                  <a:gd name="T6" fmla="*/ 6138 w 8085"/>
                  <a:gd name="T7" fmla="*/ 1921 h 16320"/>
                  <a:gd name="T8" fmla="*/ 6613 w 8085"/>
                  <a:gd name="T9" fmla="*/ 2912 h 16320"/>
                  <a:gd name="T10" fmla="*/ 7035 w 8085"/>
                  <a:gd name="T11" fmla="*/ 4000 h 16320"/>
                  <a:gd name="T12" fmla="*/ 7395 w 8085"/>
                  <a:gd name="T13" fmla="*/ 5130 h 16320"/>
                  <a:gd name="T14" fmla="*/ 7687 w 8085"/>
                  <a:gd name="T15" fmla="*/ 6246 h 16320"/>
                  <a:gd name="T16" fmla="*/ 7903 w 8085"/>
                  <a:gd name="T17" fmla="*/ 7295 h 16320"/>
                  <a:gd name="T18" fmla="*/ 8038 w 8085"/>
                  <a:gd name="T19" fmla="*/ 8220 h 16320"/>
                  <a:gd name="T20" fmla="*/ 8085 w 8085"/>
                  <a:gd name="T21" fmla="*/ 8968 h 16320"/>
                  <a:gd name="T22" fmla="*/ 8038 w 8085"/>
                  <a:gd name="T23" fmla="*/ 9675 h 16320"/>
                  <a:gd name="T24" fmla="*/ 7903 w 8085"/>
                  <a:gd name="T25" fmla="*/ 10492 h 16320"/>
                  <a:gd name="T26" fmla="*/ 7687 w 8085"/>
                  <a:gd name="T27" fmla="*/ 11377 h 16320"/>
                  <a:gd name="T28" fmla="*/ 7395 w 8085"/>
                  <a:gd name="T29" fmla="*/ 12294 h 16320"/>
                  <a:gd name="T30" fmla="*/ 7035 w 8085"/>
                  <a:gd name="T31" fmla="*/ 13203 h 16320"/>
                  <a:gd name="T32" fmla="*/ 6613 w 8085"/>
                  <a:gd name="T33" fmla="*/ 14065 h 16320"/>
                  <a:gd name="T34" fmla="*/ 6138 w 8085"/>
                  <a:gd name="T35" fmla="*/ 14841 h 16320"/>
                  <a:gd name="T36" fmla="*/ 5616 w 8085"/>
                  <a:gd name="T37" fmla="*/ 15492 h 16320"/>
                  <a:gd name="T38" fmla="*/ 5053 w 8085"/>
                  <a:gd name="T39" fmla="*/ 15978 h 16320"/>
                  <a:gd name="T40" fmla="*/ 4456 w 8085"/>
                  <a:gd name="T41" fmla="*/ 16263 h 16320"/>
                  <a:gd name="T42" fmla="*/ 3834 w 8085"/>
                  <a:gd name="T43" fmla="*/ 16306 h 16320"/>
                  <a:gd name="T44" fmla="*/ 3228 w 8085"/>
                  <a:gd name="T45" fmla="*/ 16098 h 16320"/>
                  <a:gd name="T46" fmla="*/ 2653 w 8085"/>
                  <a:gd name="T47" fmla="*/ 15673 h 16320"/>
                  <a:gd name="T48" fmla="*/ 2116 w 8085"/>
                  <a:gd name="T49" fmla="*/ 15074 h 16320"/>
                  <a:gd name="T50" fmla="*/ 1624 w 8085"/>
                  <a:gd name="T51" fmla="*/ 14335 h 16320"/>
                  <a:gd name="T52" fmla="*/ 1184 w 8085"/>
                  <a:gd name="T53" fmla="*/ 13498 h 16320"/>
                  <a:gd name="T54" fmla="*/ 803 w 8085"/>
                  <a:gd name="T55" fmla="*/ 12600 h 16320"/>
                  <a:gd name="T56" fmla="*/ 488 w 8085"/>
                  <a:gd name="T57" fmla="*/ 11682 h 16320"/>
                  <a:gd name="T58" fmla="*/ 245 w 8085"/>
                  <a:gd name="T59" fmla="*/ 10781 h 16320"/>
                  <a:gd name="T60" fmla="*/ 82 w 8085"/>
                  <a:gd name="T61" fmla="*/ 9937 h 16320"/>
                  <a:gd name="T62" fmla="*/ 5 w 8085"/>
                  <a:gd name="T63" fmla="*/ 9189 h 16320"/>
                  <a:gd name="T64" fmla="*/ 21 w 8085"/>
                  <a:gd name="T65" fmla="*/ 8492 h 16320"/>
                  <a:gd name="T66" fmla="*/ 127 w 8085"/>
                  <a:gd name="T67" fmla="*/ 7619 h 16320"/>
                  <a:gd name="T68" fmla="*/ 318 w 8085"/>
                  <a:gd name="T69" fmla="*/ 6606 h 16320"/>
                  <a:gd name="T70" fmla="*/ 585 w 8085"/>
                  <a:gd name="T71" fmla="*/ 5506 h 16320"/>
                  <a:gd name="T72" fmla="*/ 923 w 8085"/>
                  <a:gd name="T73" fmla="*/ 4375 h 16320"/>
                  <a:gd name="T74" fmla="*/ 1324 w 8085"/>
                  <a:gd name="T75" fmla="*/ 3267 h 16320"/>
                  <a:gd name="T76" fmla="*/ 1783 w 8085"/>
                  <a:gd name="T77" fmla="*/ 2237 h 16320"/>
                  <a:gd name="T78" fmla="*/ 2290 w 8085"/>
                  <a:gd name="T79" fmla="*/ 1340 h 16320"/>
                  <a:gd name="T80" fmla="*/ 2840 w 8085"/>
                  <a:gd name="T81" fmla="*/ 632 h 16320"/>
                  <a:gd name="T82" fmla="*/ 3427 w 8085"/>
                  <a:gd name="T83" fmla="*/ 167 h 16320"/>
                  <a:gd name="T84" fmla="*/ 4043 w 8085"/>
                  <a:gd name="T85" fmla="*/ 0 h 16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085" h="16320">
                    <a:moveTo>
                      <a:pt x="4043" y="0"/>
                    </a:moveTo>
                    <a:lnTo>
                      <a:pt x="4251" y="19"/>
                    </a:lnTo>
                    <a:lnTo>
                      <a:pt x="4456" y="75"/>
                    </a:lnTo>
                    <a:lnTo>
                      <a:pt x="4658" y="167"/>
                    </a:lnTo>
                    <a:lnTo>
                      <a:pt x="4857" y="292"/>
                    </a:lnTo>
                    <a:lnTo>
                      <a:pt x="5053" y="448"/>
                    </a:lnTo>
                    <a:lnTo>
                      <a:pt x="5245" y="632"/>
                    </a:lnTo>
                    <a:lnTo>
                      <a:pt x="5432" y="845"/>
                    </a:lnTo>
                    <a:lnTo>
                      <a:pt x="5616" y="1081"/>
                    </a:lnTo>
                    <a:lnTo>
                      <a:pt x="5795" y="1340"/>
                    </a:lnTo>
                    <a:lnTo>
                      <a:pt x="5969" y="1622"/>
                    </a:lnTo>
                    <a:lnTo>
                      <a:pt x="6138" y="1921"/>
                    </a:lnTo>
                    <a:lnTo>
                      <a:pt x="6302" y="2237"/>
                    </a:lnTo>
                    <a:lnTo>
                      <a:pt x="6461" y="2568"/>
                    </a:lnTo>
                    <a:lnTo>
                      <a:pt x="6613" y="2912"/>
                    </a:lnTo>
                    <a:lnTo>
                      <a:pt x="6761" y="3267"/>
                    </a:lnTo>
                    <a:lnTo>
                      <a:pt x="6901" y="3630"/>
                    </a:lnTo>
                    <a:lnTo>
                      <a:pt x="7035" y="4000"/>
                    </a:lnTo>
                    <a:lnTo>
                      <a:pt x="7162" y="4375"/>
                    </a:lnTo>
                    <a:lnTo>
                      <a:pt x="7282" y="4752"/>
                    </a:lnTo>
                    <a:lnTo>
                      <a:pt x="7395" y="5130"/>
                    </a:lnTo>
                    <a:lnTo>
                      <a:pt x="7500" y="5506"/>
                    </a:lnTo>
                    <a:lnTo>
                      <a:pt x="7597" y="5879"/>
                    </a:lnTo>
                    <a:lnTo>
                      <a:pt x="7687" y="6246"/>
                    </a:lnTo>
                    <a:lnTo>
                      <a:pt x="7767" y="6606"/>
                    </a:lnTo>
                    <a:lnTo>
                      <a:pt x="7840" y="6956"/>
                    </a:lnTo>
                    <a:lnTo>
                      <a:pt x="7903" y="7295"/>
                    </a:lnTo>
                    <a:lnTo>
                      <a:pt x="7958" y="7619"/>
                    </a:lnTo>
                    <a:lnTo>
                      <a:pt x="8003" y="7928"/>
                    </a:lnTo>
                    <a:lnTo>
                      <a:pt x="8038" y="8220"/>
                    </a:lnTo>
                    <a:lnTo>
                      <a:pt x="8064" y="8492"/>
                    </a:lnTo>
                    <a:lnTo>
                      <a:pt x="8080" y="8741"/>
                    </a:lnTo>
                    <a:lnTo>
                      <a:pt x="8085" y="8968"/>
                    </a:lnTo>
                    <a:lnTo>
                      <a:pt x="8080" y="9189"/>
                    </a:lnTo>
                    <a:lnTo>
                      <a:pt x="8064" y="9426"/>
                    </a:lnTo>
                    <a:lnTo>
                      <a:pt x="8038" y="9675"/>
                    </a:lnTo>
                    <a:lnTo>
                      <a:pt x="8003" y="9937"/>
                    </a:lnTo>
                    <a:lnTo>
                      <a:pt x="7958" y="10210"/>
                    </a:lnTo>
                    <a:lnTo>
                      <a:pt x="7903" y="10492"/>
                    </a:lnTo>
                    <a:lnTo>
                      <a:pt x="7840" y="10781"/>
                    </a:lnTo>
                    <a:lnTo>
                      <a:pt x="7767" y="11077"/>
                    </a:lnTo>
                    <a:lnTo>
                      <a:pt x="7687" y="11377"/>
                    </a:lnTo>
                    <a:lnTo>
                      <a:pt x="7597" y="11682"/>
                    </a:lnTo>
                    <a:lnTo>
                      <a:pt x="7500" y="11988"/>
                    </a:lnTo>
                    <a:lnTo>
                      <a:pt x="7395" y="12294"/>
                    </a:lnTo>
                    <a:lnTo>
                      <a:pt x="7282" y="12600"/>
                    </a:lnTo>
                    <a:lnTo>
                      <a:pt x="7162" y="12904"/>
                    </a:lnTo>
                    <a:lnTo>
                      <a:pt x="7035" y="13203"/>
                    </a:lnTo>
                    <a:lnTo>
                      <a:pt x="6901" y="13498"/>
                    </a:lnTo>
                    <a:lnTo>
                      <a:pt x="6761" y="13785"/>
                    </a:lnTo>
                    <a:lnTo>
                      <a:pt x="6613" y="14065"/>
                    </a:lnTo>
                    <a:lnTo>
                      <a:pt x="6461" y="14335"/>
                    </a:lnTo>
                    <a:lnTo>
                      <a:pt x="6302" y="14594"/>
                    </a:lnTo>
                    <a:lnTo>
                      <a:pt x="6138" y="14841"/>
                    </a:lnTo>
                    <a:lnTo>
                      <a:pt x="5969" y="15074"/>
                    </a:lnTo>
                    <a:lnTo>
                      <a:pt x="5795" y="15291"/>
                    </a:lnTo>
                    <a:lnTo>
                      <a:pt x="5616" y="15492"/>
                    </a:lnTo>
                    <a:lnTo>
                      <a:pt x="5432" y="15673"/>
                    </a:lnTo>
                    <a:lnTo>
                      <a:pt x="5245" y="15837"/>
                    </a:lnTo>
                    <a:lnTo>
                      <a:pt x="5053" y="15978"/>
                    </a:lnTo>
                    <a:lnTo>
                      <a:pt x="4857" y="16098"/>
                    </a:lnTo>
                    <a:lnTo>
                      <a:pt x="4658" y="16193"/>
                    </a:lnTo>
                    <a:lnTo>
                      <a:pt x="4456" y="16263"/>
                    </a:lnTo>
                    <a:lnTo>
                      <a:pt x="4251" y="16306"/>
                    </a:lnTo>
                    <a:lnTo>
                      <a:pt x="4043" y="16320"/>
                    </a:lnTo>
                    <a:lnTo>
                      <a:pt x="3834" y="16306"/>
                    </a:lnTo>
                    <a:lnTo>
                      <a:pt x="3629" y="16263"/>
                    </a:lnTo>
                    <a:lnTo>
                      <a:pt x="3427" y="16193"/>
                    </a:lnTo>
                    <a:lnTo>
                      <a:pt x="3228" y="16098"/>
                    </a:lnTo>
                    <a:lnTo>
                      <a:pt x="3032" y="15978"/>
                    </a:lnTo>
                    <a:lnTo>
                      <a:pt x="2840" y="15837"/>
                    </a:lnTo>
                    <a:lnTo>
                      <a:pt x="2653" y="15673"/>
                    </a:lnTo>
                    <a:lnTo>
                      <a:pt x="2469" y="15492"/>
                    </a:lnTo>
                    <a:lnTo>
                      <a:pt x="2290" y="15291"/>
                    </a:lnTo>
                    <a:lnTo>
                      <a:pt x="2116" y="15074"/>
                    </a:lnTo>
                    <a:lnTo>
                      <a:pt x="1947" y="14841"/>
                    </a:lnTo>
                    <a:lnTo>
                      <a:pt x="1783" y="14594"/>
                    </a:lnTo>
                    <a:lnTo>
                      <a:pt x="1624" y="14335"/>
                    </a:lnTo>
                    <a:lnTo>
                      <a:pt x="1472" y="14065"/>
                    </a:lnTo>
                    <a:lnTo>
                      <a:pt x="1324" y="13785"/>
                    </a:lnTo>
                    <a:lnTo>
                      <a:pt x="1184" y="13498"/>
                    </a:lnTo>
                    <a:lnTo>
                      <a:pt x="1050" y="13203"/>
                    </a:lnTo>
                    <a:lnTo>
                      <a:pt x="923" y="12904"/>
                    </a:lnTo>
                    <a:lnTo>
                      <a:pt x="803" y="12600"/>
                    </a:lnTo>
                    <a:lnTo>
                      <a:pt x="690" y="12294"/>
                    </a:lnTo>
                    <a:lnTo>
                      <a:pt x="585" y="11988"/>
                    </a:lnTo>
                    <a:lnTo>
                      <a:pt x="488" y="11682"/>
                    </a:lnTo>
                    <a:lnTo>
                      <a:pt x="398" y="11377"/>
                    </a:lnTo>
                    <a:lnTo>
                      <a:pt x="318" y="11077"/>
                    </a:lnTo>
                    <a:lnTo>
                      <a:pt x="245" y="10781"/>
                    </a:lnTo>
                    <a:lnTo>
                      <a:pt x="182" y="10492"/>
                    </a:lnTo>
                    <a:lnTo>
                      <a:pt x="127" y="10210"/>
                    </a:lnTo>
                    <a:lnTo>
                      <a:pt x="82" y="9937"/>
                    </a:lnTo>
                    <a:lnTo>
                      <a:pt x="47" y="9675"/>
                    </a:lnTo>
                    <a:lnTo>
                      <a:pt x="21" y="9426"/>
                    </a:lnTo>
                    <a:lnTo>
                      <a:pt x="5" y="9189"/>
                    </a:lnTo>
                    <a:lnTo>
                      <a:pt x="0" y="8968"/>
                    </a:lnTo>
                    <a:lnTo>
                      <a:pt x="5" y="8741"/>
                    </a:lnTo>
                    <a:lnTo>
                      <a:pt x="21" y="8492"/>
                    </a:lnTo>
                    <a:lnTo>
                      <a:pt x="47" y="8220"/>
                    </a:lnTo>
                    <a:lnTo>
                      <a:pt x="82" y="7928"/>
                    </a:lnTo>
                    <a:lnTo>
                      <a:pt x="127" y="7619"/>
                    </a:lnTo>
                    <a:lnTo>
                      <a:pt x="182" y="7295"/>
                    </a:lnTo>
                    <a:lnTo>
                      <a:pt x="245" y="6956"/>
                    </a:lnTo>
                    <a:lnTo>
                      <a:pt x="318" y="6606"/>
                    </a:lnTo>
                    <a:lnTo>
                      <a:pt x="398" y="6246"/>
                    </a:lnTo>
                    <a:lnTo>
                      <a:pt x="488" y="5879"/>
                    </a:lnTo>
                    <a:lnTo>
                      <a:pt x="585" y="5506"/>
                    </a:lnTo>
                    <a:lnTo>
                      <a:pt x="690" y="5130"/>
                    </a:lnTo>
                    <a:lnTo>
                      <a:pt x="803" y="4752"/>
                    </a:lnTo>
                    <a:lnTo>
                      <a:pt x="923" y="4375"/>
                    </a:lnTo>
                    <a:lnTo>
                      <a:pt x="1050" y="4000"/>
                    </a:lnTo>
                    <a:lnTo>
                      <a:pt x="1184" y="3630"/>
                    </a:lnTo>
                    <a:lnTo>
                      <a:pt x="1324" y="3267"/>
                    </a:lnTo>
                    <a:lnTo>
                      <a:pt x="1472" y="2912"/>
                    </a:lnTo>
                    <a:lnTo>
                      <a:pt x="1624" y="2568"/>
                    </a:lnTo>
                    <a:lnTo>
                      <a:pt x="1783" y="2237"/>
                    </a:lnTo>
                    <a:lnTo>
                      <a:pt x="1947" y="1921"/>
                    </a:lnTo>
                    <a:lnTo>
                      <a:pt x="2116" y="1622"/>
                    </a:lnTo>
                    <a:lnTo>
                      <a:pt x="2290" y="1340"/>
                    </a:lnTo>
                    <a:lnTo>
                      <a:pt x="2469" y="1081"/>
                    </a:lnTo>
                    <a:lnTo>
                      <a:pt x="2653" y="845"/>
                    </a:lnTo>
                    <a:lnTo>
                      <a:pt x="2840" y="632"/>
                    </a:lnTo>
                    <a:lnTo>
                      <a:pt x="3032" y="448"/>
                    </a:lnTo>
                    <a:lnTo>
                      <a:pt x="3228" y="292"/>
                    </a:lnTo>
                    <a:lnTo>
                      <a:pt x="3427" y="167"/>
                    </a:lnTo>
                    <a:lnTo>
                      <a:pt x="3629" y="75"/>
                    </a:lnTo>
                    <a:lnTo>
                      <a:pt x="3834" y="19"/>
                    </a:lnTo>
                    <a:lnTo>
                      <a:pt x="404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B050"/>
                  </a:gs>
                  <a:gs pos="75000">
                    <a:srgbClr val="92D050"/>
                  </a:gs>
                </a:gsLst>
                <a:lin ang="16200000" scaled="1"/>
              </a:gradFill>
              <a:ln w="76200">
                <a:noFill/>
                <a:round/>
                <a:headEnd/>
                <a:tailEnd/>
              </a:ln>
              <a:effectLst>
                <a:outerShdw blurRad="1270000" dist="685800" dir="5400000" sx="84000" sy="84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DA7374C-BBD4-279B-D271-34558D248258}"/>
                </a:ext>
              </a:extLst>
            </p:cNvPr>
            <p:cNvSpPr txBox="1"/>
            <p:nvPr/>
          </p:nvSpPr>
          <p:spPr>
            <a:xfrm rot="21596493">
              <a:off x="8918119" y="5949450"/>
              <a:ext cx="5828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b="1" dirty="0">
                  <a:latin typeface="Marcellus" panose="020E0602050203020307" pitchFamily="34" charset="0"/>
                  <a:cs typeface="Sora" pitchFamily="2" charset="0"/>
                </a:rPr>
                <a:t>Rozi</a:t>
              </a:r>
              <a:endParaRPr lang="en-US" sz="1600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cxnSp>
        <p:nvCxnSpPr>
          <p:cNvPr id="116" name="Curved Connector 115">
            <a:extLst>
              <a:ext uri="{FF2B5EF4-FFF2-40B4-BE49-F238E27FC236}">
                <a16:creationId xmlns:a16="http://schemas.microsoft.com/office/drawing/2014/main" id="{5361E40A-AE04-C4F5-E8EE-FFC1EE7B1545}"/>
              </a:ext>
            </a:extLst>
          </p:cNvPr>
          <p:cNvCxnSpPr>
            <a:cxnSpLocks/>
            <a:stCxn id="83" idx="4"/>
          </p:cNvCxnSpPr>
          <p:nvPr/>
        </p:nvCxnSpPr>
        <p:spPr>
          <a:xfrm rot="5400000">
            <a:off x="8357125" y="1051632"/>
            <a:ext cx="1015604" cy="105090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2" name="Curved Connector 121">
            <a:extLst>
              <a:ext uri="{FF2B5EF4-FFF2-40B4-BE49-F238E27FC236}">
                <a16:creationId xmlns:a16="http://schemas.microsoft.com/office/drawing/2014/main" id="{2D1B30BA-DACF-064D-B74C-B7657DCED7D7}"/>
              </a:ext>
            </a:extLst>
          </p:cNvPr>
          <p:cNvCxnSpPr>
            <a:cxnSpLocks/>
            <a:stCxn id="80" idx="13"/>
          </p:cNvCxnSpPr>
          <p:nvPr/>
        </p:nvCxnSpPr>
        <p:spPr>
          <a:xfrm flipH="1">
            <a:off x="8027552" y="2161593"/>
            <a:ext cx="277118" cy="839942"/>
          </a:xfrm>
          <a:prstGeom prst="curvedConnector4">
            <a:avLst>
              <a:gd name="adj1" fmla="val -82492"/>
              <a:gd name="adj2" fmla="val 1000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06D6484E-73A2-CAB8-CDEC-9D6F5A63A2EB}"/>
              </a:ext>
            </a:extLst>
          </p:cNvPr>
          <p:cNvCxnSpPr>
            <a:cxnSpLocks/>
            <a:endCxn id="87" idx="7"/>
          </p:cNvCxnSpPr>
          <p:nvPr/>
        </p:nvCxnSpPr>
        <p:spPr>
          <a:xfrm>
            <a:off x="8012460" y="3095554"/>
            <a:ext cx="867790" cy="578213"/>
          </a:xfrm>
          <a:prstGeom prst="curvedConnector3">
            <a:avLst>
              <a:gd name="adj1" fmla="val 1362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7" name="Curved Connector 136">
            <a:extLst>
              <a:ext uri="{FF2B5EF4-FFF2-40B4-BE49-F238E27FC236}">
                <a16:creationId xmlns:a16="http://schemas.microsoft.com/office/drawing/2014/main" id="{9F45B466-1C38-24D0-3793-A08A98E1446E}"/>
              </a:ext>
            </a:extLst>
          </p:cNvPr>
          <p:cNvCxnSpPr>
            <a:cxnSpLocks/>
            <a:stCxn id="88" idx="12"/>
          </p:cNvCxnSpPr>
          <p:nvPr/>
        </p:nvCxnSpPr>
        <p:spPr>
          <a:xfrm flipH="1">
            <a:off x="8257423" y="3783451"/>
            <a:ext cx="605227" cy="532972"/>
          </a:xfrm>
          <a:prstGeom prst="curvedConnector3">
            <a:avLst>
              <a:gd name="adj1" fmla="val -3967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B45653AF-AA37-C79C-885A-5E4DC4D91590}"/>
              </a:ext>
            </a:extLst>
          </p:cNvPr>
          <p:cNvCxnSpPr>
            <a:cxnSpLocks/>
            <a:stCxn id="93" idx="16"/>
            <a:endCxn id="111" idx="3"/>
          </p:cNvCxnSpPr>
          <p:nvPr/>
        </p:nvCxnSpPr>
        <p:spPr>
          <a:xfrm>
            <a:off x="8185244" y="4447072"/>
            <a:ext cx="656572" cy="785716"/>
          </a:xfrm>
          <a:prstGeom prst="curvedConnector3">
            <a:avLst>
              <a:gd name="adj1" fmla="val 13481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45E45E4A-F514-7732-EA7E-670B292DC731}"/>
              </a:ext>
            </a:extLst>
          </p:cNvPr>
          <p:cNvCxnSpPr>
            <a:cxnSpLocks/>
            <a:stCxn id="83" idx="4"/>
            <a:endCxn id="99" idx="9"/>
          </p:cNvCxnSpPr>
          <p:nvPr/>
        </p:nvCxnSpPr>
        <p:spPr>
          <a:xfrm rot="16200000" flipH="1">
            <a:off x="7130698" y="3328965"/>
            <a:ext cx="4660703" cy="141338"/>
          </a:xfrm>
          <a:prstGeom prst="curvedConnector4">
            <a:avLst>
              <a:gd name="adj1" fmla="val 438"/>
              <a:gd name="adj2" fmla="val 3040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49C56DE4-E4BA-0502-ACF0-DAA23A918F43}"/>
              </a:ext>
            </a:extLst>
          </p:cNvPr>
          <p:cNvSpPr txBox="1"/>
          <p:nvPr/>
        </p:nvSpPr>
        <p:spPr>
          <a:xfrm>
            <a:off x="5448686" y="1813703"/>
            <a:ext cx="126923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Generasi 1</a:t>
            </a:r>
          </a:p>
          <a:p>
            <a:r>
              <a:rPr lang="id-ID" sz="1400" b="1" dirty="0">
                <a:solidFill>
                  <a:srgbClr val="AC8965"/>
                </a:solidFill>
                <a:latin typeface="Marcellus" panose="020E0602050203020307" pitchFamily="34" charset="0"/>
                <a:cs typeface="Sora" pitchFamily="2" charset="0"/>
              </a:rPr>
              <a:t>Rp.50.000</a:t>
            </a:r>
            <a:endParaRPr lang="en-US" sz="1400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4A210F0-47C9-F433-BEA7-CF460E704AE3}"/>
              </a:ext>
            </a:extLst>
          </p:cNvPr>
          <p:cNvSpPr txBox="1"/>
          <p:nvPr/>
        </p:nvSpPr>
        <p:spPr>
          <a:xfrm>
            <a:off x="5489331" y="2846646"/>
            <a:ext cx="118794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Generasi 2</a:t>
            </a:r>
          </a:p>
          <a:p>
            <a:r>
              <a:rPr lang="id-ID" sz="1400" b="1" dirty="0">
                <a:solidFill>
                  <a:srgbClr val="AC8965"/>
                </a:solidFill>
                <a:latin typeface="Marcellus" panose="020E0602050203020307" pitchFamily="34" charset="0"/>
                <a:cs typeface="Sora" pitchFamily="2" charset="0"/>
              </a:rPr>
              <a:t>Rp.10.000</a:t>
            </a:r>
            <a:endParaRPr lang="en-US" sz="1400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07D15C9-44AC-4006-6A03-773091E7FAF0}"/>
              </a:ext>
            </a:extLst>
          </p:cNvPr>
          <p:cNvSpPr txBox="1"/>
          <p:nvPr/>
        </p:nvSpPr>
        <p:spPr>
          <a:xfrm>
            <a:off x="5827438" y="3531752"/>
            <a:ext cx="11905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Generasi 3</a:t>
            </a:r>
          </a:p>
          <a:p>
            <a:r>
              <a:rPr lang="id-ID" sz="1400" b="1" dirty="0">
                <a:solidFill>
                  <a:srgbClr val="AC8965"/>
                </a:solidFill>
                <a:latin typeface="Marcellus" panose="020E0602050203020307" pitchFamily="34" charset="0"/>
                <a:cs typeface="Sora" pitchFamily="2" charset="0"/>
              </a:rPr>
              <a:t>Rp.10.000</a:t>
            </a:r>
            <a:endParaRPr lang="en-US" sz="1400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B10F18F-3ACE-2CEA-5183-495ACF09B4C6}"/>
              </a:ext>
            </a:extLst>
          </p:cNvPr>
          <p:cNvSpPr txBox="1"/>
          <p:nvPr/>
        </p:nvSpPr>
        <p:spPr>
          <a:xfrm>
            <a:off x="5489331" y="4063873"/>
            <a:ext cx="11148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Generasi 4</a:t>
            </a:r>
          </a:p>
          <a:p>
            <a:r>
              <a:rPr lang="id-ID" sz="1400" b="1" dirty="0">
                <a:solidFill>
                  <a:srgbClr val="AC8965"/>
                </a:solidFill>
                <a:latin typeface="Marcellus" panose="020E0602050203020307" pitchFamily="34" charset="0"/>
                <a:cs typeface="Sora" pitchFamily="2" charset="0"/>
              </a:rPr>
              <a:t>Rp.10.000</a:t>
            </a:r>
            <a:endParaRPr lang="en-US" sz="1400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86EC4CD-4657-26E4-6C86-FE314CD0EEB6}"/>
              </a:ext>
            </a:extLst>
          </p:cNvPr>
          <p:cNvSpPr txBox="1"/>
          <p:nvPr/>
        </p:nvSpPr>
        <p:spPr>
          <a:xfrm>
            <a:off x="6211383" y="5151167"/>
            <a:ext cx="119487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Generasi 5</a:t>
            </a:r>
          </a:p>
          <a:p>
            <a:r>
              <a:rPr lang="id-ID" sz="1400" b="1" dirty="0">
                <a:solidFill>
                  <a:srgbClr val="AC8965"/>
                </a:solidFill>
                <a:latin typeface="Marcellus" panose="020E0602050203020307" pitchFamily="34" charset="0"/>
                <a:cs typeface="Sora" pitchFamily="2" charset="0"/>
              </a:rPr>
              <a:t>Rp.10.000</a:t>
            </a:r>
            <a:endParaRPr lang="en-US" sz="1400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59BC476-44AD-771D-ADED-1A828EA55B99}"/>
              </a:ext>
            </a:extLst>
          </p:cNvPr>
          <p:cNvSpPr txBox="1"/>
          <p:nvPr/>
        </p:nvSpPr>
        <p:spPr>
          <a:xfrm>
            <a:off x="6837096" y="5774588"/>
            <a:ext cx="11948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Generasi 1</a:t>
            </a:r>
          </a:p>
          <a:p>
            <a:r>
              <a:rPr lang="id-ID" sz="1400" b="1" dirty="0">
                <a:solidFill>
                  <a:srgbClr val="AC8965"/>
                </a:solidFill>
                <a:latin typeface="Marcellus" panose="020E0602050203020307" pitchFamily="34" charset="0"/>
                <a:cs typeface="Sora" pitchFamily="2" charset="0"/>
              </a:rPr>
              <a:t>Rp.50.000</a:t>
            </a:r>
            <a:endParaRPr lang="en-US" sz="1400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2047A214-42F2-609C-45D4-37F6E0654D8B}"/>
              </a:ext>
            </a:extLst>
          </p:cNvPr>
          <p:cNvCxnSpPr>
            <a:cxnSpLocks/>
          </p:cNvCxnSpPr>
          <p:nvPr/>
        </p:nvCxnSpPr>
        <p:spPr>
          <a:xfrm flipH="1">
            <a:off x="6734021" y="2044569"/>
            <a:ext cx="625416" cy="2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B01053C-EA65-100E-E35A-552E6CEFA068}"/>
              </a:ext>
            </a:extLst>
          </p:cNvPr>
          <p:cNvCxnSpPr>
            <a:cxnSpLocks/>
          </p:cNvCxnSpPr>
          <p:nvPr/>
        </p:nvCxnSpPr>
        <p:spPr>
          <a:xfrm flipH="1">
            <a:off x="6515293" y="3051407"/>
            <a:ext cx="625416" cy="2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89D3D14-60E9-D1BB-22C9-C647847BFFD3}"/>
              </a:ext>
            </a:extLst>
          </p:cNvPr>
          <p:cNvCxnSpPr>
            <a:cxnSpLocks/>
          </p:cNvCxnSpPr>
          <p:nvPr/>
        </p:nvCxnSpPr>
        <p:spPr>
          <a:xfrm flipH="1">
            <a:off x="6893492" y="3677617"/>
            <a:ext cx="1193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9828FD2-37A9-3300-14D1-D93E8AE05C7F}"/>
              </a:ext>
            </a:extLst>
          </p:cNvPr>
          <p:cNvCxnSpPr>
            <a:cxnSpLocks/>
          </p:cNvCxnSpPr>
          <p:nvPr/>
        </p:nvCxnSpPr>
        <p:spPr>
          <a:xfrm flipH="1">
            <a:off x="6673154" y="4235579"/>
            <a:ext cx="787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2BF9D9C0-5AD1-2AB0-CD97-6EE6C1323050}"/>
              </a:ext>
            </a:extLst>
          </p:cNvPr>
          <p:cNvCxnSpPr>
            <a:cxnSpLocks/>
          </p:cNvCxnSpPr>
          <p:nvPr/>
        </p:nvCxnSpPr>
        <p:spPr>
          <a:xfrm flipH="1">
            <a:off x="7225078" y="5334795"/>
            <a:ext cx="787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7B674DB4-D95D-21BD-2B82-6D41A7451BF8}"/>
              </a:ext>
            </a:extLst>
          </p:cNvPr>
          <p:cNvCxnSpPr>
            <a:cxnSpLocks/>
          </p:cNvCxnSpPr>
          <p:nvPr/>
        </p:nvCxnSpPr>
        <p:spPr>
          <a:xfrm flipH="1">
            <a:off x="8038204" y="5948538"/>
            <a:ext cx="787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7" name="TextBox 276">
            <a:extLst>
              <a:ext uri="{FF2B5EF4-FFF2-40B4-BE49-F238E27FC236}">
                <a16:creationId xmlns:a16="http://schemas.microsoft.com/office/drawing/2014/main" id="{D3F45CD1-3EDE-AC5C-BA71-0B33F035B1C5}"/>
              </a:ext>
            </a:extLst>
          </p:cNvPr>
          <p:cNvSpPr txBox="1"/>
          <p:nvPr/>
        </p:nvSpPr>
        <p:spPr>
          <a:xfrm>
            <a:off x="1104868" y="3170982"/>
            <a:ext cx="4144047" cy="2320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Rozi Adalah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Generasi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pertama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Walaupun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</a:endParaRPr>
          </a:p>
          <a:p>
            <a:pPr algn="l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Berada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dikedalaman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ke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-6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karena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 Rozi Adalah</a:t>
            </a:r>
          </a:p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Orang yang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anda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ajak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secara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langsung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</a:endParaRPr>
          </a:p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Dan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anda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masih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bisa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mendapatkan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5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generasi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dibawah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rozi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sampai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seterusnya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40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  <p:bldP spid="161" grpId="0"/>
      <p:bldP spid="162" grpId="0"/>
      <p:bldP spid="2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FC676-EA5B-80D4-EC8E-DA099340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3AAC3-FE25-A75D-5207-298F1B24BD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AA8A17-4F30-20DF-07E6-C2BCF45F0073}"/>
              </a:ext>
            </a:extLst>
          </p:cNvPr>
          <p:cNvSpPr txBox="1"/>
          <p:nvPr/>
        </p:nvSpPr>
        <p:spPr>
          <a:xfrm>
            <a:off x="1213687" y="2023562"/>
            <a:ext cx="502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Bonus </a:t>
            </a:r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Pasangan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8E050-27A4-75B3-AED9-BDE82D001F18}"/>
              </a:ext>
            </a:extLst>
          </p:cNvPr>
          <p:cNvSpPr txBox="1"/>
          <p:nvPr/>
        </p:nvSpPr>
        <p:spPr>
          <a:xfrm>
            <a:off x="2098073" y="1676294"/>
            <a:ext cx="292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spc="600" dirty="0">
                <a:latin typeface="Marcellus" panose="020E0602050203020307" pitchFamily="34" charset="0"/>
                <a:cs typeface="Sora" pitchFamily="2" charset="0"/>
              </a:rPr>
              <a:t>2</a:t>
            </a:r>
            <a:endParaRPr lang="en-US" sz="1600" b="1" spc="600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599B74-52E2-7C66-CA7B-1E973E066D80}"/>
              </a:ext>
            </a:extLst>
          </p:cNvPr>
          <p:cNvCxnSpPr>
            <a:cxnSpLocks/>
          </p:cNvCxnSpPr>
          <p:nvPr/>
        </p:nvCxnSpPr>
        <p:spPr>
          <a:xfrm>
            <a:off x="1330527" y="1845571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992F2DF4-FFF9-D94D-7185-27E386C092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EB0B75-6471-7F6F-FBE6-0FF4F0EE3668}"/>
              </a:ext>
            </a:extLst>
          </p:cNvPr>
          <p:cNvSpPr txBox="1"/>
          <p:nvPr/>
        </p:nvSpPr>
        <p:spPr>
          <a:xfrm>
            <a:off x="1213687" y="3165818"/>
            <a:ext cx="4469484" cy="19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Bonus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pasangan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dalam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adalah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bonus yang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didapat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saat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kedua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sisi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jaringan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(kiri dan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kanan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seimbang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dan </a:t>
            </a:r>
            <a:r>
              <a:rPr 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aktif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menghasilkan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penjualan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Semakin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sering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pasangan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terbentuk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semakin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besar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bonus yang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diterima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0E2662-9D63-9F11-F4B6-3B8867480FBF}"/>
              </a:ext>
            </a:extLst>
          </p:cNvPr>
          <p:cNvSpPr txBox="1"/>
          <p:nvPr/>
        </p:nvSpPr>
        <p:spPr>
          <a:xfrm>
            <a:off x="1213686" y="2769694"/>
            <a:ext cx="31564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b="1" dirty="0">
                <a:latin typeface="Marcellus" panose="020E0602050203020307" pitchFamily="34" charset="0"/>
                <a:cs typeface="Sora" pitchFamily="2" charset="0"/>
              </a:rPr>
              <a:t>Pengertian Bonus Pasangan </a:t>
            </a:r>
            <a:endParaRPr lang="en-US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A9B67B-C17D-750A-936C-CD3A88BF51D8}"/>
              </a:ext>
            </a:extLst>
          </p:cNvPr>
          <p:cNvSpPr/>
          <p:nvPr/>
        </p:nvSpPr>
        <p:spPr>
          <a:xfrm rot="780080">
            <a:off x="5064654" y="5243611"/>
            <a:ext cx="367753" cy="34934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82D076-DD9C-8027-3B91-6DB313A39FFA}"/>
              </a:ext>
            </a:extLst>
          </p:cNvPr>
          <p:cNvSpPr/>
          <p:nvPr/>
        </p:nvSpPr>
        <p:spPr>
          <a:xfrm rot="20180152">
            <a:off x="10137061" y="1523172"/>
            <a:ext cx="290267" cy="2757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9CEBED-DD7A-CB08-407D-918354A76B57}"/>
              </a:ext>
            </a:extLst>
          </p:cNvPr>
          <p:cNvSpPr/>
          <p:nvPr/>
        </p:nvSpPr>
        <p:spPr>
          <a:xfrm rot="20771912">
            <a:off x="399351" y="5501761"/>
            <a:ext cx="203291" cy="1931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6C2BBA-BB6C-1DD8-6B20-5BDA463F9715}"/>
              </a:ext>
            </a:extLst>
          </p:cNvPr>
          <p:cNvSpPr/>
          <p:nvPr/>
        </p:nvSpPr>
        <p:spPr>
          <a:xfrm rot="1152810">
            <a:off x="5167122" y="1150821"/>
            <a:ext cx="162816" cy="1546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93D7F-030C-2E1E-0148-D9C2C8E2F5BD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66B31C-C45B-89CE-8DD5-4B2E0EBB3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E4D66A-6189-987E-C41D-F4916D025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297" y="1062892"/>
            <a:ext cx="7772400" cy="5177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C3FB8B-1344-77D4-8DB7-05ACDB03C9AF}"/>
              </a:ext>
            </a:extLst>
          </p:cNvPr>
          <p:cNvSpPr txBox="1"/>
          <p:nvPr/>
        </p:nvSpPr>
        <p:spPr>
          <a:xfrm>
            <a:off x="6725011" y="1667699"/>
            <a:ext cx="12447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Jaringan Kiri</a:t>
            </a:r>
            <a:endParaRPr lang="en-US" sz="1400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C1582-B908-1947-2B55-F62D5AE12953}"/>
              </a:ext>
            </a:extLst>
          </p:cNvPr>
          <p:cNvSpPr txBox="1"/>
          <p:nvPr/>
        </p:nvSpPr>
        <p:spPr>
          <a:xfrm>
            <a:off x="9574905" y="2105301"/>
            <a:ext cx="141457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Jaringan Kanan</a:t>
            </a:r>
            <a:endParaRPr lang="en-US" sz="1400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793998"/>
      </p:ext>
    </p:extLst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CC66B0-42B5-0645-85F3-95A580A8EE24}"/>
              </a:ext>
            </a:extLst>
          </p:cNvPr>
          <p:cNvSpPr/>
          <p:nvPr/>
        </p:nvSpPr>
        <p:spPr>
          <a:xfrm>
            <a:off x="9120" y="0"/>
            <a:ext cx="12192000" cy="6858000"/>
          </a:xfrm>
          <a:prstGeom prst="rect">
            <a:avLst/>
          </a:prstGeom>
          <a:solidFill>
            <a:schemeClr val="bg1"/>
          </a:solidFill>
          <a:ln w="285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en-US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CF7A6-A85A-9B90-647C-C00A5C5A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877633-369F-8CBC-3C69-F015DA9814BF}"/>
              </a:ext>
            </a:extLst>
          </p:cNvPr>
          <p:cNvSpPr/>
          <p:nvPr/>
        </p:nvSpPr>
        <p:spPr>
          <a:xfrm>
            <a:off x="1330924" y="2730918"/>
            <a:ext cx="309769" cy="269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F7ADCC-793E-3E94-4AD9-46046E8984B3}"/>
              </a:ext>
            </a:extLst>
          </p:cNvPr>
          <p:cNvCxnSpPr>
            <a:cxnSpLocks/>
          </p:cNvCxnSpPr>
          <p:nvPr/>
        </p:nvCxnSpPr>
        <p:spPr>
          <a:xfrm>
            <a:off x="1330924" y="2366910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9AC4FD-A826-7ABD-1205-5A521A0A57C2}"/>
              </a:ext>
            </a:extLst>
          </p:cNvPr>
          <p:cNvSpPr txBox="1"/>
          <p:nvPr/>
        </p:nvSpPr>
        <p:spPr>
          <a:xfrm>
            <a:off x="1890556" y="3010653"/>
            <a:ext cx="4731832" cy="175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Setiap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pasangan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anda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mendapatkan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bonus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senilai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Rp.40.000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maksimal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50 Pasang ( Kiri – Kanan ) </a:t>
            </a:r>
          </a:p>
          <a:p>
            <a:pPr algn="l"/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  <a:p>
            <a:pPr algn="l"/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Artinya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: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Potensi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penghasilan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anda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Rp.2.000.000 / Hari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atau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Rp.60.000.000 / Bulan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CE2BAE-4213-0FDD-571C-BCBEE465E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44B305-53DD-4DB5-2CB1-9230F0F5F5F7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A833DC-81CA-6FB9-258E-7F039A7BF078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45B18A-32B8-9727-9B6C-28F587FAF2B2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F940413-58CE-4A46-4D19-2DF2ECBD7D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6835" y="2796851"/>
            <a:ext cx="137947" cy="1379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6430EE-9BDB-A210-1EE5-F964585E518C}"/>
              </a:ext>
            </a:extLst>
          </p:cNvPr>
          <p:cNvSpPr txBox="1"/>
          <p:nvPr/>
        </p:nvSpPr>
        <p:spPr>
          <a:xfrm>
            <a:off x="1890555" y="2714320"/>
            <a:ext cx="33668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Keuntungan yang Anda raih :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BC8794-A7AE-351F-29B5-4D38D8DBFAAA}"/>
              </a:ext>
            </a:extLst>
          </p:cNvPr>
          <p:cNvSpPr txBox="1"/>
          <p:nvPr/>
        </p:nvSpPr>
        <p:spPr>
          <a:xfrm>
            <a:off x="3590676" y="5550914"/>
            <a:ext cx="5010648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Catatan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Poin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kaki Besar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menunggu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sedangkan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Poinkaki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kecil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hangus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bila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sudah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mencapai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batas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maksimal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( 50 Pasang / Hari )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095167-53B1-EFD3-7670-1C65A8DF2326}"/>
              </a:ext>
            </a:extLst>
          </p:cNvPr>
          <p:cNvSpPr/>
          <p:nvPr/>
        </p:nvSpPr>
        <p:spPr>
          <a:xfrm rot="780080">
            <a:off x="879308" y="5704254"/>
            <a:ext cx="326499" cy="3101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738C3C-53F5-32E5-3F0B-E08B4E76C097}"/>
              </a:ext>
            </a:extLst>
          </p:cNvPr>
          <p:cNvSpPr/>
          <p:nvPr/>
        </p:nvSpPr>
        <p:spPr>
          <a:xfrm rot="20653946">
            <a:off x="11021834" y="2906418"/>
            <a:ext cx="301167" cy="2860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203A2F-B0C8-5EF2-E1F4-03E24B6002F2}"/>
              </a:ext>
            </a:extLst>
          </p:cNvPr>
          <p:cNvSpPr txBox="1"/>
          <p:nvPr/>
        </p:nvSpPr>
        <p:spPr>
          <a:xfrm>
            <a:off x="1236511" y="1705051"/>
            <a:ext cx="502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Bonus</a:t>
            </a:r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Pasangan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664C58-EF6A-0980-D532-75F44AB331AC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0BE87A7-344A-71AA-A6CE-7AC171BBD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811016-A291-A8CF-1291-821A7345D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2"/>
          <a:stretch>
            <a:fillRect/>
          </a:stretch>
        </p:blipFill>
        <p:spPr>
          <a:xfrm>
            <a:off x="7093220" y="1068099"/>
            <a:ext cx="5617468" cy="43198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557B98-C407-716C-9326-7D5DB6B36A5F}"/>
              </a:ext>
            </a:extLst>
          </p:cNvPr>
          <p:cNvSpPr txBox="1"/>
          <p:nvPr/>
        </p:nvSpPr>
        <p:spPr>
          <a:xfrm>
            <a:off x="7623395" y="1379952"/>
            <a:ext cx="12832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Jaringan Kiri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1F23E9-4E14-F438-785E-D08213C97DA0}"/>
              </a:ext>
            </a:extLst>
          </p:cNvPr>
          <p:cNvSpPr txBox="1"/>
          <p:nvPr/>
        </p:nvSpPr>
        <p:spPr>
          <a:xfrm>
            <a:off x="9995440" y="1552002"/>
            <a:ext cx="14544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Jaringan Kanan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81730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A8197-4F57-2DA0-B479-5C80D5169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9EF90A-53DD-F095-144D-8377518636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EDDA5B-E25F-C10F-C981-872882C7A038}"/>
              </a:ext>
            </a:extLst>
          </p:cNvPr>
          <p:cNvSpPr txBox="1"/>
          <p:nvPr/>
        </p:nvSpPr>
        <p:spPr>
          <a:xfrm>
            <a:off x="637365" y="2153467"/>
            <a:ext cx="5028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Contoh Bonus </a:t>
            </a:r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Pasangan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EB58A-B823-CA12-CE2A-15F8C9B55A5B}"/>
              </a:ext>
            </a:extLst>
          </p:cNvPr>
          <p:cNvSpPr txBox="1"/>
          <p:nvPr/>
        </p:nvSpPr>
        <p:spPr>
          <a:xfrm>
            <a:off x="1521751" y="1806199"/>
            <a:ext cx="292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spc="600" dirty="0">
                <a:latin typeface="Marcellus" panose="020E0602050203020307" pitchFamily="34" charset="0"/>
                <a:cs typeface="Sora" pitchFamily="2" charset="0"/>
              </a:rPr>
              <a:t>1</a:t>
            </a:r>
            <a:endParaRPr lang="en-US" sz="1600" b="1" spc="600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DB8867-BC97-87CE-3806-7C48AE7D9DC4}"/>
              </a:ext>
            </a:extLst>
          </p:cNvPr>
          <p:cNvCxnSpPr>
            <a:cxnSpLocks/>
          </p:cNvCxnSpPr>
          <p:nvPr/>
        </p:nvCxnSpPr>
        <p:spPr>
          <a:xfrm>
            <a:off x="754205" y="1975476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AD9C4489-F51C-63A2-D9F5-89ACE1FD94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98907" y="560192"/>
            <a:ext cx="178080" cy="20352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DB3668A-2C01-F94E-E6AD-94C993954470}"/>
              </a:ext>
            </a:extLst>
          </p:cNvPr>
          <p:cNvSpPr/>
          <p:nvPr/>
        </p:nvSpPr>
        <p:spPr>
          <a:xfrm rot="780080">
            <a:off x="4626682" y="5243611"/>
            <a:ext cx="367753" cy="34934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69EABC-53BE-94F6-138F-52953794D3FD}"/>
              </a:ext>
            </a:extLst>
          </p:cNvPr>
          <p:cNvSpPr/>
          <p:nvPr/>
        </p:nvSpPr>
        <p:spPr>
          <a:xfrm rot="20180152">
            <a:off x="9699089" y="1523172"/>
            <a:ext cx="290267" cy="2757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814D3D-4103-736E-67D2-7BBEF47B19C2}"/>
              </a:ext>
            </a:extLst>
          </p:cNvPr>
          <p:cNvSpPr/>
          <p:nvPr/>
        </p:nvSpPr>
        <p:spPr>
          <a:xfrm rot="20771912">
            <a:off x="399351" y="5501761"/>
            <a:ext cx="203291" cy="1931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C655BE-768D-4CB9-0AA6-48F30DED8211}"/>
              </a:ext>
            </a:extLst>
          </p:cNvPr>
          <p:cNvSpPr/>
          <p:nvPr/>
        </p:nvSpPr>
        <p:spPr>
          <a:xfrm rot="1152810">
            <a:off x="4729150" y="1150821"/>
            <a:ext cx="162816" cy="1546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59CE6-CC53-3AB0-6CAD-64E34BA1595D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9F75CA-A25F-03DC-D9FE-6F5DF008E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C7C236A-08B7-3339-0A84-3D817D98D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1" t="20433" r="23928" b="9116"/>
          <a:stretch>
            <a:fillRect/>
          </a:stretch>
        </p:blipFill>
        <p:spPr>
          <a:xfrm>
            <a:off x="4507182" y="1472239"/>
            <a:ext cx="3631823" cy="5564225"/>
          </a:xfrm>
          <a:prstGeom prst="rect">
            <a:avLst/>
          </a:prstGeom>
        </p:spPr>
      </p:pic>
      <p:grpSp>
        <p:nvGrpSpPr>
          <p:cNvPr id="256" name="Group 255">
            <a:extLst>
              <a:ext uri="{FF2B5EF4-FFF2-40B4-BE49-F238E27FC236}">
                <a16:creationId xmlns:a16="http://schemas.microsoft.com/office/drawing/2014/main" id="{3F0693C8-819B-6F08-F2BD-6EA691386E17}"/>
              </a:ext>
            </a:extLst>
          </p:cNvPr>
          <p:cNvGrpSpPr/>
          <p:nvPr/>
        </p:nvGrpSpPr>
        <p:grpSpPr>
          <a:xfrm>
            <a:off x="5589516" y="578284"/>
            <a:ext cx="972429" cy="1477218"/>
            <a:chOff x="7251850" y="593693"/>
            <a:chExt cx="972429" cy="1477218"/>
          </a:xfrm>
        </p:grpSpPr>
        <p:grpSp>
          <p:nvGrpSpPr>
            <p:cNvPr id="61" name="Graphic 7">
              <a:extLst>
                <a:ext uri="{FF2B5EF4-FFF2-40B4-BE49-F238E27FC236}">
                  <a16:creationId xmlns:a16="http://schemas.microsoft.com/office/drawing/2014/main" id="{661A9804-BFC2-892C-BB7E-A1A86285CDD2}"/>
                </a:ext>
              </a:extLst>
            </p:cNvPr>
            <p:cNvGrpSpPr/>
            <p:nvPr/>
          </p:nvGrpSpPr>
          <p:grpSpPr>
            <a:xfrm rot="5400000">
              <a:off x="6999456" y="846087"/>
              <a:ext cx="1477218" cy="972429"/>
              <a:chOff x="6012084" y="2949582"/>
              <a:chExt cx="736198" cy="488128"/>
            </a:xfrm>
            <a:gradFill flip="none" rotWithShape="1">
              <a:gsLst>
                <a:gs pos="0">
                  <a:srgbClr val="00B050"/>
                </a:gs>
                <a:gs pos="48000">
                  <a:srgbClr val="00B050"/>
                </a:gs>
                <a:gs pos="99000">
                  <a:srgbClr val="92D050"/>
                </a:gs>
              </a:gsLst>
              <a:lin ang="16200000" scaled="1"/>
              <a:tileRect/>
            </a:gradFill>
          </p:grpSpPr>
          <p:grpSp>
            <p:nvGrpSpPr>
              <p:cNvPr id="62" name="Graphic 7">
                <a:extLst>
                  <a:ext uri="{FF2B5EF4-FFF2-40B4-BE49-F238E27FC236}">
                    <a16:creationId xmlns:a16="http://schemas.microsoft.com/office/drawing/2014/main" id="{23515061-0B59-629B-710F-E0F1874BE73D}"/>
                  </a:ext>
                </a:extLst>
              </p:cNvPr>
              <p:cNvGrpSpPr/>
              <p:nvPr/>
            </p:nvGrpSpPr>
            <p:grpSpPr>
              <a:xfrm>
                <a:off x="6286023" y="2949582"/>
                <a:ext cx="273681" cy="268748"/>
                <a:chOff x="6286023" y="2949582"/>
                <a:chExt cx="273681" cy="268748"/>
              </a:xfrm>
              <a:grpFill/>
            </p:grpSpPr>
            <p:sp>
              <p:nvSpPr>
                <p:cNvPr id="78" name="Freeform: Shape 23">
                  <a:extLst>
                    <a:ext uri="{FF2B5EF4-FFF2-40B4-BE49-F238E27FC236}">
                      <a16:creationId xmlns:a16="http://schemas.microsoft.com/office/drawing/2014/main" id="{7DB82C9D-31E0-590A-A85A-08A1D8F3CEAB}"/>
                    </a:ext>
                  </a:extLst>
                </p:cNvPr>
                <p:cNvSpPr/>
                <p:nvPr/>
              </p:nvSpPr>
              <p:spPr>
                <a:xfrm>
                  <a:off x="6286023" y="2949582"/>
                  <a:ext cx="272510" cy="267319"/>
                </a:xfrm>
                <a:custGeom>
                  <a:avLst/>
                  <a:gdLst>
                    <a:gd name="connsiteX0" fmla="*/ 272510 w 272510"/>
                    <a:gd name="connsiteY0" fmla="*/ 133660 h 267319"/>
                    <a:gd name="connsiteX1" fmla="*/ 0 w 272510"/>
                    <a:gd name="connsiteY1" fmla="*/ 133660 h 267319"/>
                    <a:gd name="connsiteX2" fmla="*/ 272510 w 272510"/>
                    <a:gd name="connsiteY2" fmla="*/ 133660 h 26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2510" h="267319">
                      <a:moveTo>
                        <a:pt x="272510" y="133660"/>
                      </a:moveTo>
                      <a:cubicBezTo>
                        <a:pt x="271748" y="311872"/>
                        <a:pt x="762" y="311872"/>
                        <a:pt x="0" y="133660"/>
                      </a:cubicBezTo>
                      <a:cubicBezTo>
                        <a:pt x="857" y="-44553"/>
                        <a:pt x="271748" y="-44553"/>
                        <a:pt x="272510" y="1336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9" name="Freeform: Shape 24">
                  <a:extLst>
                    <a:ext uri="{FF2B5EF4-FFF2-40B4-BE49-F238E27FC236}">
                      <a16:creationId xmlns:a16="http://schemas.microsoft.com/office/drawing/2014/main" id="{ED3D6055-FC56-3924-3155-0113516B26EA}"/>
                    </a:ext>
                  </a:extLst>
                </p:cNvPr>
                <p:cNvSpPr/>
                <p:nvPr/>
              </p:nvSpPr>
              <p:spPr>
                <a:xfrm>
                  <a:off x="6289643" y="3008756"/>
                  <a:ext cx="270061" cy="209574"/>
                </a:xfrm>
                <a:custGeom>
                  <a:avLst/>
                  <a:gdLst>
                    <a:gd name="connsiteX0" fmla="*/ 246698 w 270061"/>
                    <a:gd name="connsiteY0" fmla="*/ 0 h 209574"/>
                    <a:gd name="connsiteX1" fmla="*/ 0 w 270061"/>
                    <a:gd name="connsiteY1" fmla="*/ 105632 h 209574"/>
                    <a:gd name="connsiteX2" fmla="*/ 246698 w 270061"/>
                    <a:gd name="connsiteY2" fmla="*/ 0 h 20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0061" h="209574">
                      <a:moveTo>
                        <a:pt x="246698" y="0"/>
                      </a:moveTo>
                      <a:cubicBezTo>
                        <a:pt x="285178" y="144494"/>
                        <a:pt x="76295" y="231362"/>
                        <a:pt x="0" y="105632"/>
                      </a:cubicBezTo>
                      <a:cubicBezTo>
                        <a:pt x="56864" y="308705"/>
                        <a:pt x="354616" y="182118"/>
                        <a:pt x="2466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63" name="Graphic 7">
                <a:extLst>
                  <a:ext uri="{FF2B5EF4-FFF2-40B4-BE49-F238E27FC236}">
                    <a16:creationId xmlns:a16="http://schemas.microsoft.com/office/drawing/2014/main" id="{00CBEDA5-FF80-EC13-759D-8FA54BDE5958}"/>
                  </a:ext>
                </a:extLst>
              </p:cNvPr>
              <p:cNvGrpSpPr/>
              <p:nvPr/>
            </p:nvGrpSpPr>
            <p:grpSpPr>
              <a:xfrm>
                <a:off x="6503669" y="3130958"/>
                <a:ext cx="244613" cy="240228"/>
                <a:chOff x="6503669" y="3130958"/>
                <a:chExt cx="244613" cy="240228"/>
              </a:xfrm>
              <a:grpFill/>
            </p:grpSpPr>
            <p:sp>
              <p:nvSpPr>
                <p:cNvPr id="76" name="Freeform: Shape 21">
                  <a:extLst>
                    <a:ext uri="{FF2B5EF4-FFF2-40B4-BE49-F238E27FC236}">
                      <a16:creationId xmlns:a16="http://schemas.microsoft.com/office/drawing/2014/main" id="{C1DF8620-7648-24C8-CCCA-68DFEC80D70F}"/>
                    </a:ext>
                  </a:extLst>
                </p:cNvPr>
                <p:cNvSpPr/>
                <p:nvPr/>
              </p:nvSpPr>
              <p:spPr>
                <a:xfrm>
                  <a:off x="6503669" y="3130958"/>
                  <a:ext cx="243555" cy="238893"/>
                </a:xfrm>
                <a:custGeom>
                  <a:avLst/>
                  <a:gdLst>
                    <a:gd name="connsiteX0" fmla="*/ 243555 w 243555"/>
                    <a:gd name="connsiteY0" fmla="*/ 118590 h 238893"/>
                    <a:gd name="connsiteX1" fmla="*/ 0 w 243555"/>
                    <a:gd name="connsiteY1" fmla="*/ 120304 h 238893"/>
                    <a:gd name="connsiteX2" fmla="*/ 243555 w 243555"/>
                    <a:gd name="connsiteY2" fmla="*/ 118590 h 238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3555" h="238893">
                      <a:moveTo>
                        <a:pt x="243555" y="118590"/>
                      </a:moveTo>
                      <a:cubicBezTo>
                        <a:pt x="243936" y="277848"/>
                        <a:pt x="1810" y="279562"/>
                        <a:pt x="0" y="120304"/>
                      </a:cubicBezTo>
                      <a:cubicBezTo>
                        <a:pt x="-381" y="-38954"/>
                        <a:pt x="241745" y="-40668"/>
                        <a:pt x="243555" y="11859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7" name="Freeform: Shape 22">
                  <a:extLst>
                    <a:ext uri="{FF2B5EF4-FFF2-40B4-BE49-F238E27FC236}">
                      <a16:creationId xmlns:a16="http://schemas.microsoft.com/office/drawing/2014/main" id="{91C0A0C4-13B3-3FB8-6CE8-34B969D6A6DE}"/>
                    </a:ext>
                  </a:extLst>
                </p:cNvPr>
                <p:cNvSpPr/>
                <p:nvPr/>
              </p:nvSpPr>
              <p:spPr>
                <a:xfrm>
                  <a:off x="6507099" y="3183064"/>
                  <a:ext cx="241184" cy="188123"/>
                </a:xfrm>
                <a:custGeom>
                  <a:avLst/>
                  <a:gdLst>
                    <a:gd name="connsiteX0" fmla="*/ 219837 w 241184"/>
                    <a:gd name="connsiteY0" fmla="*/ 0 h 188123"/>
                    <a:gd name="connsiteX1" fmla="*/ 0 w 241184"/>
                    <a:gd name="connsiteY1" fmla="*/ 96012 h 188123"/>
                    <a:gd name="connsiteX2" fmla="*/ 219837 w 241184"/>
                    <a:gd name="connsiteY2" fmla="*/ 0 h 188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184" h="188123">
                      <a:moveTo>
                        <a:pt x="219837" y="0"/>
                      </a:moveTo>
                      <a:cubicBezTo>
                        <a:pt x="255175" y="128873"/>
                        <a:pt x="69056" y="207836"/>
                        <a:pt x="0" y="96012"/>
                      </a:cubicBezTo>
                      <a:cubicBezTo>
                        <a:pt x="52006" y="277178"/>
                        <a:pt x="317373" y="162115"/>
                        <a:pt x="21983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64" name="Graphic 7">
                <a:extLst>
                  <a:ext uri="{FF2B5EF4-FFF2-40B4-BE49-F238E27FC236}">
                    <a16:creationId xmlns:a16="http://schemas.microsoft.com/office/drawing/2014/main" id="{98175CC9-FD3B-ADB5-9CF6-72CD12B5D444}"/>
                  </a:ext>
                </a:extLst>
              </p:cNvPr>
              <p:cNvGrpSpPr/>
              <p:nvPr/>
            </p:nvGrpSpPr>
            <p:grpSpPr>
              <a:xfrm>
                <a:off x="6233064" y="3139129"/>
                <a:ext cx="304090" cy="298580"/>
                <a:chOff x="6233064" y="3139129"/>
                <a:chExt cx="304090" cy="298580"/>
              </a:xfrm>
              <a:grpFill/>
            </p:grpSpPr>
            <p:sp>
              <p:nvSpPr>
                <p:cNvPr id="74" name="Freeform: Shape 19">
                  <a:extLst>
                    <a:ext uri="{FF2B5EF4-FFF2-40B4-BE49-F238E27FC236}">
                      <a16:creationId xmlns:a16="http://schemas.microsoft.com/office/drawing/2014/main" id="{E0B68A76-CF5E-9DC9-6640-F54A8783B68C}"/>
                    </a:ext>
                  </a:extLst>
                </p:cNvPr>
                <p:cNvSpPr/>
                <p:nvPr/>
              </p:nvSpPr>
              <p:spPr>
                <a:xfrm>
                  <a:off x="6233064" y="3139129"/>
                  <a:ext cx="302799" cy="297001"/>
                </a:xfrm>
                <a:custGeom>
                  <a:avLst/>
                  <a:gdLst>
                    <a:gd name="connsiteX0" fmla="*/ 302800 w 302799"/>
                    <a:gd name="connsiteY0" fmla="*/ 148519 h 297001"/>
                    <a:gd name="connsiteX1" fmla="*/ 0 w 302799"/>
                    <a:gd name="connsiteY1" fmla="*/ 148519 h 297001"/>
                    <a:gd name="connsiteX2" fmla="*/ 302800 w 302799"/>
                    <a:gd name="connsiteY2" fmla="*/ 148519 h 29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2799" h="297001">
                      <a:moveTo>
                        <a:pt x="302800" y="148519"/>
                      </a:moveTo>
                      <a:cubicBezTo>
                        <a:pt x="301942" y="346543"/>
                        <a:pt x="857" y="346448"/>
                        <a:pt x="0" y="148519"/>
                      </a:cubicBezTo>
                      <a:cubicBezTo>
                        <a:pt x="857" y="-49506"/>
                        <a:pt x="301942" y="-49506"/>
                        <a:pt x="302800" y="1485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5" name="Freeform: Shape 20">
                  <a:extLst>
                    <a:ext uri="{FF2B5EF4-FFF2-40B4-BE49-F238E27FC236}">
                      <a16:creationId xmlns:a16="http://schemas.microsoft.com/office/drawing/2014/main" id="{B2C40F7C-3480-C606-60E4-F7EB50BB934E}"/>
                    </a:ext>
                  </a:extLst>
                </p:cNvPr>
                <p:cNvSpPr/>
                <p:nvPr/>
              </p:nvSpPr>
              <p:spPr>
                <a:xfrm>
                  <a:off x="6237065" y="3204780"/>
                  <a:ext cx="300089" cy="232929"/>
                </a:xfrm>
                <a:custGeom>
                  <a:avLst/>
                  <a:gdLst>
                    <a:gd name="connsiteX0" fmla="*/ 274130 w 300089"/>
                    <a:gd name="connsiteY0" fmla="*/ 0 h 232929"/>
                    <a:gd name="connsiteX1" fmla="*/ 0 w 300089"/>
                    <a:gd name="connsiteY1" fmla="*/ 117443 h 232929"/>
                    <a:gd name="connsiteX2" fmla="*/ 274130 w 300089"/>
                    <a:gd name="connsiteY2" fmla="*/ 0 h 232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89" h="232929">
                      <a:moveTo>
                        <a:pt x="274130" y="0"/>
                      </a:moveTo>
                      <a:cubicBezTo>
                        <a:pt x="314420" y="162496"/>
                        <a:pt x="88011" y="257080"/>
                        <a:pt x="0" y="117443"/>
                      </a:cubicBezTo>
                      <a:cubicBezTo>
                        <a:pt x="63151" y="343091"/>
                        <a:pt x="394049" y="202406"/>
                        <a:pt x="27413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65" name="Graphic 7">
                <a:extLst>
                  <a:ext uri="{FF2B5EF4-FFF2-40B4-BE49-F238E27FC236}">
                    <a16:creationId xmlns:a16="http://schemas.microsoft.com/office/drawing/2014/main" id="{B8966DBF-E597-2DE1-B07D-1AD442CC6BF7}"/>
                  </a:ext>
                </a:extLst>
              </p:cNvPr>
              <p:cNvGrpSpPr/>
              <p:nvPr/>
            </p:nvGrpSpPr>
            <p:grpSpPr>
              <a:xfrm>
                <a:off x="6012084" y="3069478"/>
                <a:ext cx="334500" cy="329299"/>
                <a:chOff x="6012084" y="3069478"/>
                <a:chExt cx="334500" cy="329299"/>
              </a:xfrm>
              <a:grpFill/>
            </p:grpSpPr>
            <p:sp>
              <p:nvSpPr>
                <p:cNvPr id="72" name="Freeform: Shape 17">
                  <a:extLst>
                    <a:ext uri="{FF2B5EF4-FFF2-40B4-BE49-F238E27FC236}">
                      <a16:creationId xmlns:a16="http://schemas.microsoft.com/office/drawing/2014/main" id="{66FB1C61-F9FC-AB0E-CDD1-35FBCED9CEB0}"/>
                    </a:ext>
                  </a:extLst>
                </p:cNvPr>
                <p:cNvSpPr/>
                <p:nvPr/>
              </p:nvSpPr>
              <p:spPr>
                <a:xfrm>
                  <a:off x="6012084" y="3069478"/>
                  <a:ext cx="333089" cy="328326"/>
                </a:xfrm>
                <a:custGeom>
                  <a:avLst/>
                  <a:gdLst>
                    <a:gd name="connsiteX0" fmla="*/ 333089 w 333089"/>
                    <a:gd name="connsiteY0" fmla="*/ 164163 h 328326"/>
                    <a:gd name="connsiteX1" fmla="*/ 0 w 333089"/>
                    <a:gd name="connsiteY1" fmla="*/ 164163 h 328326"/>
                    <a:gd name="connsiteX2" fmla="*/ 333089 w 333089"/>
                    <a:gd name="connsiteY2" fmla="*/ 164163 h 3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089" h="328326">
                      <a:moveTo>
                        <a:pt x="333089" y="164163"/>
                      </a:moveTo>
                      <a:cubicBezTo>
                        <a:pt x="329374" y="383048"/>
                        <a:pt x="3715" y="383048"/>
                        <a:pt x="0" y="164163"/>
                      </a:cubicBezTo>
                      <a:cubicBezTo>
                        <a:pt x="3715" y="-54721"/>
                        <a:pt x="329374" y="-54721"/>
                        <a:pt x="333089" y="1641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3" name="Freeform: Shape 18">
                  <a:extLst>
                    <a:ext uri="{FF2B5EF4-FFF2-40B4-BE49-F238E27FC236}">
                      <a16:creationId xmlns:a16="http://schemas.microsoft.com/office/drawing/2014/main" id="{FFB33AAA-B59C-9F3A-3406-DF08A847169E}"/>
                    </a:ext>
                  </a:extLst>
                </p:cNvPr>
                <p:cNvSpPr/>
                <p:nvPr/>
              </p:nvSpPr>
              <p:spPr>
                <a:xfrm>
                  <a:off x="6016561" y="3142582"/>
                  <a:ext cx="330023" cy="256195"/>
                </a:xfrm>
                <a:custGeom>
                  <a:avLst/>
                  <a:gdLst>
                    <a:gd name="connsiteX0" fmla="*/ 301466 w 330023"/>
                    <a:gd name="connsiteY0" fmla="*/ 0 h 256195"/>
                    <a:gd name="connsiteX1" fmla="*/ 0 w 330023"/>
                    <a:gd name="connsiteY1" fmla="*/ 129159 h 256195"/>
                    <a:gd name="connsiteX2" fmla="*/ 301466 w 330023"/>
                    <a:gd name="connsiteY2" fmla="*/ 0 h 25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0023" h="256195">
                      <a:moveTo>
                        <a:pt x="301466" y="0"/>
                      </a:moveTo>
                      <a:cubicBezTo>
                        <a:pt x="345758" y="178689"/>
                        <a:pt x="96679" y="282702"/>
                        <a:pt x="0" y="129159"/>
                      </a:cubicBezTo>
                      <a:cubicBezTo>
                        <a:pt x="69342" y="377381"/>
                        <a:pt x="433388" y="222599"/>
                        <a:pt x="30146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66" name="Graphic 7">
                <a:extLst>
                  <a:ext uri="{FF2B5EF4-FFF2-40B4-BE49-F238E27FC236}">
                    <a16:creationId xmlns:a16="http://schemas.microsoft.com/office/drawing/2014/main" id="{DC2EF27D-B63E-BD0C-A4EC-D0D4A750C7A4}"/>
                  </a:ext>
                </a:extLst>
              </p:cNvPr>
              <p:cNvGrpSpPr/>
              <p:nvPr/>
            </p:nvGrpSpPr>
            <p:grpSpPr>
              <a:xfrm>
                <a:off x="6447472" y="2973633"/>
                <a:ext cx="250061" cy="245583"/>
                <a:chOff x="6447472" y="2973633"/>
                <a:chExt cx="250061" cy="245583"/>
              </a:xfrm>
              <a:grpFill/>
            </p:grpSpPr>
            <p:sp>
              <p:nvSpPr>
                <p:cNvPr id="70" name="Freeform: Shape 15">
                  <a:extLst>
                    <a:ext uri="{FF2B5EF4-FFF2-40B4-BE49-F238E27FC236}">
                      <a16:creationId xmlns:a16="http://schemas.microsoft.com/office/drawing/2014/main" id="{6AB96B7F-9B1A-B176-09DB-4DA32C9197A0}"/>
                    </a:ext>
                  </a:extLst>
                </p:cNvPr>
                <p:cNvSpPr/>
                <p:nvPr/>
              </p:nvSpPr>
              <p:spPr>
                <a:xfrm>
                  <a:off x="6447472" y="2973633"/>
                  <a:ext cx="248983" cy="244209"/>
                </a:xfrm>
                <a:custGeom>
                  <a:avLst/>
                  <a:gdLst>
                    <a:gd name="connsiteX0" fmla="*/ 248983 w 248983"/>
                    <a:gd name="connsiteY0" fmla="*/ 122087 h 244209"/>
                    <a:gd name="connsiteX1" fmla="*/ 0 w 248983"/>
                    <a:gd name="connsiteY1" fmla="*/ 122087 h 244209"/>
                    <a:gd name="connsiteX2" fmla="*/ 248983 w 248983"/>
                    <a:gd name="connsiteY2" fmla="*/ 122087 h 24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83" h="244209">
                      <a:moveTo>
                        <a:pt x="248983" y="122087"/>
                      </a:moveTo>
                      <a:cubicBezTo>
                        <a:pt x="248222" y="284964"/>
                        <a:pt x="667" y="284869"/>
                        <a:pt x="0" y="122087"/>
                      </a:cubicBezTo>
                      <a:cubicBezTo>
                        <a:pt x="667" y="-40696"/>
                        <a:pt x="248317" y="-40696"/>
                        <a:pt x="248983" y="1220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71" name="Freeform: Shape 16">
                  <a:extLst>
                    <a:ext uri="{FF2B5EF4-FFF2-40B4-BE49-F238E27FC236}">
                      <a16:creationId xmlns:a16="http://schemas.microsoft.com/office/drawing/2014/main" id="{FECA4367-75EA-B8B6-8837-28FE7CB32A1B}"/>
                    </a:ext>
                  </a:extLst>
                </p:cNvPr>
                <p:cNvSpPr/>
                <p:nvPr/>
              </p:nvSpPr>
              <p:spPr>
                <a:xfrm>
                  <a:off x="6450710" y="3027616"/>
                  <a:ext cx="246823" cy="191600"/>
                </a:xfrm>
                <a:custGeom>
                  <a:avLst/>
                  <a:gdLst>
                    <a:gd name="connsiteX0" fmla="*/ 225457 w 246823"/>
                    <a:gd name="connsiteY0" fmla="*/ 0 h 191600"/>
                    <a:gd name="connsiteX1" fmla="*/ 0 w 246823"/>
                    <a:gd name="connsiteY1" fmla="*/ 96583 h 191600"/>
                    <a:gd name="connsiteX2" fmla="*/ 225457 w 246823"/>
                    <a:gd name="connsiteY2" fmla="*/ 0 h 19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6823" h="191600">
                      <a:moveTo>
                        <a:pt x="225457" y="0"/>
                      </a:moveTo>
                      <a:cubicBezTo>
                        <a:pt x="260699" y="132017"/>
                        <a:pt x="69818" y="211360"/>
                        <a:pt x="0" y="96583"/>
                      </a:cubicBezTo>
                      <a:cubicBezTo>
                        <a:pt x="51911" y="282226"/>
                        <a:pt x="324136" y="166497"/>
                        <a:pt x="22545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67" name="Graphic 7">
                <a:extLst>
                  <a:ext uri="{FF2B5EF4-FFF2-40B4-BE49-F238E27FC236}">
                    <a16:creationId xmlns:a16="http://schemas.microsoft.com/office/drawing/2014/main" id="{DA738B1A-3B7A-0C73-6B19-59A8AFB329CB}"/>
                  </a:ext>
                </a:extLst>
              </p:cNvPr>
              <p:cNvGrpSpPr/>
              <p:nvPr/>
            </p:nvGrpSpPr>
            <p:grpSpPr>
              <a:xfrm>
                <a:off x="6115812" y="2964060"/>
                <a:ext cx="259170" cy="254461"/>
                <a:chOff x="6115812" y="2964060"/>
                <a:chExt cx="259170" cy="254461"/>
              </a:xfrm>
              <a:grpFill/>
            </p:grpSpPr>
            <p:sp>
              <p:nvSpPr>
                <p:cNvPr id="68" name="Freeform: Shape 13">
                  <a:extLst>
                    <a:ext uri="{FF2B5EF4-FFF2-40B4-BE49-F238E27FC236}">
                      <a16:creationId xmlns:a16="http://schemas.microsoft.com/office/drawing/2014/main" id="{8398B65F-CC50-A73C-5639-52B57548D3F4}"/>
                    </a:ext>
                  </a:extLst>
                </p:cNvPr>
                <p:cNvSpPr/>
                <p:nvPr/>
              </p:nvSpPr>
              <p:spPr>
                <a:xfrm>
                  <a:off x="6115812" y="2964060"/>
                  <a:ext cx="258032" cy="253031"/>
                </a:xfrm>
                <a:custGeom>
                  <a:avLst/>
                  <a:gdLst>
                    <a:gd name="connsiteX0" fmla="*/ 258032 w 258032"/>
                    <a:gd name="connsiteY0" fmla="*/ 126516 h 253031"/>
                    <a:gd name="connsiteX1" fmla="*/ 0 w 258032"/>
                    <a:gd name="connsiteY1" fmla="*/ 126516 h 253031"/>
                    <a:gd name="connsiteX2" fmla="*/ 258032 w 258032"/>
                    <a:gd name="connsiteY2" fmla="*/ 126516 h 25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032" h="253031">
                      <a:moveTo>
                        <a:pt x="258032" y="126516"/>
                      </a:moveTo>
                      <a:cubicBezTo>
                        <a:pt x="257270" y="295204"/>
                        <a:pt x="762" y="295204"/>
                        <a:pt x="0" y="126516"/>
                      </a:cubicBezTo>
                      <a:cubicBezTo>
                        <a:pt x="762" y="-42172"/>
                        <a:pt x="257365" y="-42172"/>
                        <a:pt x="258032" y="1265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69" name="Freeform: Shape 14">
                  <a:extLst>
                    <a:ext uri="{FF2B5EF4-FFF2-40B4-BE49-F238E27FC236}">
                      <a16:creationId xmlns:a16="http://schemas.microsoft.com/office/drawing/2014/main" id="{95A0BEEE-5126-BDE7-6311-FC457AC8244A}"/>
                    </a:ext>
                  </a:extLst>
                </p:cNvPr>
                <p:cNvSpPr/>
                <p:nvPr/>
              </p:nvSpPr>
              <p:spPr>
                <a:xfrm>
                  <a:off x="6119336" y="3019996"/>
                  <a:ext cx="255645" cy="198526"/>
                </a:xfrm>
                <a:custGeom>
                  <a:avLst/>
                  <a:gdLst>
                    <a:gd name="connsiteX0" fmla="*/ 233553 w 255645"/>
                    <a:gd name="connsiteY0" fmla="*/ 0 h 198526"/>
                    <a:gd name="connsiteX1" fmla="*/ 0 w 255645"/>
                    <a:gd name="connsiteY1" fmla="*/ 100108 h 198526"/>
                    <a:gd name="connsiteX2" fmla="*/ 233553 w 255645"/>
                    <a:gd name="connsiteY2" fmla="*/ 0 h 19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645" h="198526">
                      <a:moveTo>
                        <a:pt x="233553" y="0"/>
                      </a:moveTo>
                      <a:cubicBezTo>
                        <a:pt x="270034" y="136779"/>
                        <a:pt x="72200" y="219075"/>
                        <a:pt x="0" y="100108"/>
                      </a:cubicBezTo>
                      <a:cubicBezTo>
                        <a:pt x="53721" y="292418"/>
                        <a:pt x="335661" y="172498"/>
                        <a:pt x="23355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3FCFB096-29C5-9664-B727-E353A07C915B}"/>
                </a:ext>
              </a:extLst>
            </p:cNvPr>
            <p:cNvSpPr txBox="1"/>
            <p:nvPr/>
          </p:nvSpPr>
          <p:spPr>
            <a:xfrm>
              <a:off x="7351242" y="1114684"/>
              <a:ext cx="815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Anda</a:t>
              </a:r>
              <a:endParaRPr lang="en-US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10DD5C1-2FC3-C01E-DCC0-FEB0E148E903}"/>
              </a:ext>
            </a:extLst>
          </p:cNvPr>
          <p:cNvGrpSpPr/>
          <p:nvPr/>
        </p:nvGrpSpPr>
        <p:grpSpPr>
          <a:xfrm>
            <a:off x="4497125" y="2027637"/>
            <a:ext cx="1477218" cy="972429"/>
            <a:chOff x="6159459" y="2043046"/>
            <a:chExt cx="1477218" cy="972429"/>
          </a:xfrm>
        </p:grpSpPr>
        <p:grpSp>
          <p:nvGrpSpPr>
            <p:cNvPr id="194" name="Graphic 7">
              <a:extLst>
                <a:ext uri="{FF2B5EF4-FFF2-40B4-BE49-F238E27FC236}">
                  <a16:creationId xmlns:a16="http://schemas.microsoft.com/office/drawing/2014/main" id="{7BF56161-AAC5-3959-BC84-406CBDF430D4}"/>
                </a:ext>
              </a:extLst>
            </p:cNvPr>
            <p:cNvGrpSpPr/>
            <p:nvPr/>
          </p:nvGrpSpPr>
          <p:grpSpPr>
            <a:xfrm rot="507268">
              <a:off x="6159459" y="2043046"/>
              <a:ext cx="1477218" cy="972429"/>
              <a:chOff x="6012084" y="2949582"/>
              <a:chExt cx="736198" cy="488128"/>
            </a:xfrm>
            <a:gradFill flip="none" rotWithShape="1">
              <a:gsLst>
                <a:gs pos="0">
                  <a:srgbClr val="00B050"/>
                </a:gs>
                <a:gs pos="48000">
                  <a:srgbClr val="00B050"/>
                </a:gs>
                <a:gs pos="99000">
                  <a:srgbClr val="92D050"/>
                </a:gs>
              </a:gsLst>
              <a:lin ang="16200000" scaled="1"/>
              <a:tileRect/>
            </a:gradFill>
          </p:grpSpPr>
          <p:grpSp>
            <p:nvGrpSpPr>
              <p:cNvPr id="195" name="Graphic 7">
                <a:extLst>
                  <a:ext uri="{FF2B5EF4-FFF2-40B4-BE49-F238E27FC236}">
                    <a16:creationId xmlns:a16="http://schemas.microsoft.com/office/drawing/2014/main" id="{E87030C8-6D6C-57C7-D876-177A6719752A}"/>
                  </a:ext>
                </a:extLst>
              </p:cNvPr>
              <p:cNvGrpSpPr/>
              <p:nvPr/>
            </p:nvGrpSpPr>
            <p:grpSpPr>
              <a:xfrm>
                <a:off x="6286023" y="2949582"/>
                <a:ext cx="273681" cy="268748"/>
                <a:chOff x="6286023" y="2949582"/>
                <a:chExt cx="273681" cy="268748"/>
              </a:xfrm>
              <a:grpFill/>
            </p:grpSpPr>
            <p:sp>
              <p:nvSpPr>
                <p:cNvPr id="211" name="Freeform: Shape 23">
                  <a:extLst>
                    <a:ext uri="{FF2B5EF4-FFF2-40B4-BE49-F238E27FC236}">
                      <a16:creationId xmlns:a16="http://schemas.microsoft.com/office/drawing/2014/main" id="{29A345B6-0F1D-A8EB-D2AC-0375F171855C}"/>
                    </a:ext>
                  </a:extLst>
                </p:cNvPr>
                <p:cNvSpPr/>
                <p:nvPr/>
              </p:nvSpPr>
              <p:spPr>
                <a:xfrm>
                  <a:off x="6286023" y="2949582"/>
                  <a:ext cx="272510" cy="267319"/>
                </a:xfrm>
                <a:custGeom>
                  <a:avLst/>
                  <a:gdLst>
                    <a:gd name="connsiteX0" fmla="*/ 272510 w 272510"/>
                    <a:gd name="connsiteY0" fmla="*/ 133660 h 267319"/>
                    <a:gd name="connsiteX1" fmla="*/ 0 w 272510"/>
                    <a:gd name="connsiteY1" fmla="*/ 133660 h 267319"/>
                    <a:gd name="connsiteX2" fmla="*/ 272510 w 272510"/>
                    <a:gd name="connsiteY2" fmla="*/ 133660 h 26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2510" h="267319">
                      <a:moveTo>
                        <a:pt x="272510" y="133660"/>
                      </a:moveTo>
                      <a:cubicBezTo>
                        <a:pt x="271748" y="311872"/>
                        <a:pt x="762" y="311872"/>
                        <a:pt x="0" y="133660"/>
                      </a:cubicBezTo>
                      <a:cubicBezTo>
                        <a:pt x="857" y="-44553"/>
                        <a:pt x="271748" y="-44553"/>
                        <a:pt x="272510" y="1336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12" name="Freeform: Shape 24">
                  <a:extLst>
                    <a:ext uri="{FF2B5EF4-FFF2-40B4-BE49-F238E27FC236}">
                      <a16:creationId xmlns:a16="http://schemas.microsoft.com/office/drawing/2014/main" id="{81410515-F0F5-264A-0F3A-A0D18C53BF7B}"/>
                    </a:ext>
                  </a:extLst>
                </p:cNvPr>
                <p:cNvSpPr/>
                <p:nvPr/>
              </p:nvSpPr>
              <p:spPr>
                <a:xfrm>
                  <a:off x="6289643" y="3008756"/>
                  <a:ext cx="270061" cy="209574"/>
                </a:xfrm>
                <a:custGeom>
                  <a:avLst/>
                  <a:gdLst>
                    <a:gd name="connsiteX0" fmla="*/ 246698 w 270061"/>
                    <a:gd name="connsiteY0" fmla="*/ 0 h 209574"/>
                    <a:gd name="connsiteX1" fmla="*/ 0 w 270061"/>
                    <a:gd name="connsiteY1" fmla="*/ 105632 h 209574"/>
                    <a:gd name="connsiteX2" fmla="*/ 246698 w 270061"/>
                    <a:gd name="connsiteY2" fmla="*/ 0 h 20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0061" h="209574">
                      <a:moveTo>
                        <a:pt x="246698" y="0"/>
                      </a:moveTo>
                      <a:cubicBezTo>
                        <a:pt x="285178" y="144494"/>
                        <a:pt x="76295" y="231362"/>
                        <a:pt x="0" y="105632"/>
                      </a:cubicBezTo>
                      <a:cubicBezTo>
                        <a:pt x="56864" y="308705"/>
                        <a:pt x="354616" y="182118"/>
                        <a:pt x="2466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196" name="Graphic 7">
                <a:extLst>
                  <a:ext uri="{FF2B5EF4-FFF2-40B4-BE49-F238E27FC236}">
                    <a16:creationId xmlns:a16="http://schemas.microsoft.com/office/drawing/2014/main" id="{B38D03F2-6003-DD06-80D9-3B3917D8C8F3}"/>
                  </a:ext>
                </a:extLst>
              </p:cNvPr>
              <p:cNvGrpSpPr/>
              <p:nvPr/>
            </p:nvGrpSpPr>
            <p:grpSpPr>
              <a:xfrm>
                <a:off x="6503669" y="3130958"/>
                <a:ext cx="244613" cy="240228"/>
                <a:chOff x="6503669" y="3130958"/>
                <a:chExt cx="244613" cy="240228"/>
              </a:xfrm>
              <a:grpFill/>
            </p:grpSpPr>
            <p:sp>
              <p:nvSpPr>
                <p:cNvPr id="209" name="Freeform: Shape 21">
                  <a:extLst>
                    <a:ext uri="{FF2B5EF4-FFF2-40B4-BE49-F238E27FC236}">
                      <a16:creationId xmlns:a16="http://schemas.microsoft.com/office/drawing/2014/main" id="{DE2C0934-9B40-EFA9-C50A-2566443AAEF9}"/>
                    </a:ext>
                  </a:extLst>
                </p:cNvPr>
                <p:cNvSpPr/>
                <p:nvPr/>
              </p:nvSpPr>
              <p:spPr>
                <a:xfrm>
                  <a:off x="6503669" y="3130958"/>
                  <a:ext cx="243555" cy="238893"/>
                </a:xfrm>
                <a:custGeom>
                  <a:avLst/>
                  <a:gdLst>
                    <a:gd name="connsiteX0" fmla="*/ 243555 w 243555"/>
                    <a:gd name="connsiteY0" fmla="*/ 118590 h 238893"/>
                    <a:gd name="connsiteX1" fmla="*/ 0 w 243555"/>
                    <a:gd name="connsiteY1" fmla="*/ 120304 h 238893"/>
                    <a:gd name="connsiteX2" fmla="*/ 243555 w 243555"/>
                    <a:gd name="connsiteY2" fmla="*/ 118590 h 238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3555" h="238893">
                      <a:moveTo>
                        <a:pt x="243555" y="118590"/>
                      </a:moveTo>
                      <a:cubicBezTo>
                        <a:pt x="243936" y="277848"/>
                        <a:pt x="1810" y="279562"/>
                        <a:pt x="0" y="120304"/>
                      </a:cubicBezTo>
                      <a:cubicBezTo>
                        <a:pt x="-381" y="-38954"/>
                        <a:pt x="241745" y="-40668"/>
                        <a:pt x="243555" y="11859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10" name="Freeform: Shape 22">
                  <a:extLst>
                    <a:ext uri="{FF2B5EF4-FFF2-40B4-BE49-F238E27FC236}">
                      <a16:creationId xmlns:a16="http://schemas.microsoft.com/office/drawing/2014/main" id="{9596E915-4A0F-D4C0-504C-028319C65EF2}"/>
                    </a:ext>
                  </a:extLst>
                </p:cNvPr>
                <p:cNvSpPr/>
                <p:nvPr/>
              </p:nvSpPr>
              <p:spPr>
                <a:xfrm>
                  <a:off x="6507099" y="3183064"/>
                  <a:ext cx="241184" cy="188123"/>
                </a:xfrm>
                <a:custGeom>
                  <a:avLst/>
                  <a:gdLst>
                    <a:gd name="connsiteX0" fmla="*/ 219837 w 241184"/>
                    <a:gd name="connsiteY0" fmla="*/ 0 h 188123"/>
                    <a:gd name="connsiteX1" fmla="*/ 0 w 241184"/>
                    <a:gd name="connsiteY1" fmla="*/ 96012 h 188123"/>
                    <a:gd name="connsiteX2" fmla="*/ 219837 w 241184"/>
                    <a:gd name="connsiteY2" fmla="*/ 0 h 188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184" h="188123">
                      <a:moveTo>
                        <a:pt x="219837" y="0"/>
                      </a:moveTo>
                      <a:cubicBezTo>
                        <a:pt x="255175" y="128873"/>
                        <a:pt x="69056" y="207836"/>
                        <a:pt x="0" y="96012"/>
                      </a:cubicBezTo>
                      <a:cubicBezTo>
                        <a:pt x="52006" y="277178"/>
                        <a:pt x="317373" y="162115"/>
                        <a:pt x="21983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197" name="Graphic 7">
                <a:extLst>
                  <a:ext uri="{FF2B5EF4-FFF2-40B4-BE49-F238E27FC236}">
                    <a16:creationId xmlns:a16="http://schemas.microsoft.com/office/drawing/2014/main" id="{D9BA8F65-BB20-315E-C65F-A4E530AA0245}"/>
                  </a:ext>
                </a:extLst>
              </p:cNvPr>
              <p:cNvGrpSpPr/>
              <p:nvPr/>
            </p:nvGrpSpPr>
            <p:grpSpPr>
              <a:xfrm>
                <a:off x="6233064" y="3139129"/>
                <a:ext cx="304090" cy="298580"/>
                <a:chOff x="6233064" y="3139129"/>
                <a:chExt cx="304090" cy="298580"/>
              </a:xfrm>
              <a:grpFill/>
            </p:grpSpPr>
            <p:sp>
              <p:nvSpPr>
                <p:cNvPr id="207" name="Freeform: Shape 19">
                  <a:extLst>
                    <a:ext uri="{FF2B5EF4-FFF2-40B4-BE49-F238E27FC236}">
                      <a16:creationId xmlns:a16="http://schemas.microsoft.com/office/drawing/2014/main" id="{3CC7D2BB-A0AF-154E-3517-1996108B8595}"/>
                    </a:ext>
                  </a:extLst>
                </p:cNvPr>
                <p:cNvSpPr/>
                <p:nvPr/>
              </p:nvSpPr>
              <p:spPr>
                <a:xfrm>
                  <a:off x="6233064" y="3139129"/>
                  <a:ext cx="302799" cy="297001"/>
                </a:xfrm>
                <a:custGeom>
                  <a:avLst/>
                  <a:gdLst>
                    <a:gd name="connsiteX0" fmla="*/ 302800 w 302799"/>
                    <a:gd name="connsiteY0" fmla="*/ 148519 h 297001"/>
                    <a:gd name="connsiteX1" fmla="*/ 0 w 302799"/>
                    <a:gd name="connsiteY1" fmla="*/ 148519 h 297001"/>
                    <a:gd name="connsiteX2" fmla="*/ 302800 w 302799"/>
                    <a:gd name="connsiteY2" fmla="*/ 148519 h 29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2799" h="297001">
                      <a:moveTo>
                        <a:pt x="302800" y="148519"/>
                      </a:moveTo>
                      <a:cubicBezTo>
                        <a:pt x="301942" y="346543"/>
                        <a:pt x="857" y="346448"/>
                        <a:pt x="0" y="148519"/>
                      </a:cubicBezTo>
                      <a:cubicBezTo>
                        <a:pt x="857" y="-49506"/>
                        <a:pt x="301942" y="-49506"/>
                        <a:pt x="302800" y="1485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08" name="Freeform: Shape 20">
                  <a:extLst>
                    <a:ext uri="{FF2B5EF4-FFF2-40B4-BE49-F238E27FC236}">
                      <a16:creationId xmlns:a16="http://schemas.microsoft.com/office/drawing/2014/main" id="{81F545A6-15CC-40AF-ACC9-5448B6371279}"/>
                    </a:ext>
                  </a:extLst>
                </p:cNvPr>
                <p:cNvSpPr/>
                <p:nvPr/>
              </p:nvSpPr>
              <p:spPr>
                <a:xfrm>
                  <a:off x="6237065" y="3204780"/>
                  <a:ext cx="300089" cy="232929"/>
                </a:xfrm>
                <a:custGeom>
                  <a:avLst/>
                  <a:gdLst>
                    <a:gd name="connsiteX0" fmla="*/ 274130 w 300089"/>
                    <a:gd name="connsiteY0" fmla="*/ 0 h 232929"/>
                    <a:gd name="connsiteX1" fmla="*/ 0 w 300089"/>
                    <a:gd name="connsiteY1" fmla="*/ 117443 h 232929"/>
                    <a:gd name="connsiteX2" fmla="*/ 274130 w 300089"/>
                    <a:gd name="connsiteY2" fmla="*/ 0 h 232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89" h="232929">
                      <a:moveTo>
                        <a:pt x="274130" y="0"/>
                      </a:moveTo>
                      <a:cubicBezTo>
                        <a:pt x="314420" y="162496"/>
                        <a:pt x="88011" y="257080"/>
                        <a:pt x="0" y="117443"/>
                      </a:cubicBezTo>
                      <a:cubicBezTo>
                        <a:pt x="63151" y="343091"/>
                        <a:pt x="394049" y="202406"/>
                        <a:pt x="27413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198" name="Graphic 7">
                <a:extLst>
                  <a:ext uri="{FF2B5EF4-FFF2-40B4-BE49-F238E27FC236}">
                    <a16:creationId xmlns:a16="http://schemas.microsoft.com/office/drawing/2014/main" id="{8BDC5808-EFD4-D11C-8C36-D4714374664B}"/>
                  </a:ext>
                </a:extLst>
              </p:cNvPr>
              <p:cNvGrpSpPr/>
              <p:nvPr/>
            </p:nvGrpSpPr>
            <p:grpSpPr>
              <a:xfrm>
                <a:off x="6012084" y="3069478"/>
                <a:ext cx="334500" cy="329299"/>
                <a:chOff x="6012084" y="3069478"/>
                <a:chExt cx="334500" cy="329299"/>
              </a:xfrm>
              <a:grpFill/>
            </p:grpSpPr>
            <p:sp>
              <p:nvSpPr>
                <p:cNvPr id="205" name="Freeform: Shape 17">
                  <a:extLst>
                    <a:ext uri="{FF2B5EF4-FFF2-40B4-BE49-F238E27FC236}">
                      <a16:creationId xmlns:a16="http://schemas.microsoft.com/office/drawing/2014/main" id="{BF4D9AA5-BAC7-6D2D-22F4-3A5362B86531}"/>
                    </a:ext>
                  </a:extLst>
                </p:cNvPr>
                <p:cNvSpPr/>
                <p:nvPr/>
              </p:nvSpPr>
              <p:spPr>
                <a:xfrm>
                  <a:off x="6012084" y="3069478"/>
                  <a:ext cx="333089" cy="328326"/>
                </a:xfrm>
                <a:custGeom>
                  <a:avLst/>
                  <a:gdLst>
                    <a:gd name="connsiteX0" fmla="*/ 333089 w 333089"/>
                    <a:gd name="connsiteY0" fmla="*/ 164163 h 328326"/>
                    <a:gd name="connsiteX1" fmla="*/ 0 w 333089"/>
                    <a:gd name="connsiteY1" fmla="*/ 164163 h 328326"/>
                    <a:gd name="connsiteX2" fmla="*/ 333089 w 333089"/>
                    <a:gd name="connsiteY2" fmla="*/ 164163 h 3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089" h="328326">
                      <a:moveTo>
                        <a:pt x="333089" y="164163"/>
                      </a:moveTo>
                      <a:cubicBezTo>
                        <a:pt x="329374" y="383048"/>
                        <a:pt x="3715" y="383048"/>
                        <a:pt x="0" y="164163"/>
                      </a:cubicBezTo>
                      <a:cubicBezTo>
                        <a:pt x="3715" y="-54721"/>
                        <a:pt x="329374" y="-54721"/>
                        <a:pt x="333089" y="1641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06" name="Freeform: Shape 18">
                  <a:extLst>
                    <a:ext uri="{FF2B5EF4-FFF2-40B4-BE49-F238E27FC236}">
                      <a16:creationId xmlns:a16="http://schemas.microsoft.com/office/drawing/2014/main" id="{702E8FBB-775F-1C1B-C6F4-A3C00FB0D828}"/>
                    </a:ext>
                  </a:extLst>
                </p:cNvPr>
                <p:cNvSpPr/>
                <p:nvPr/>
              </p:nvSpPr>
              <p:spPr>
                <a:xfrm>
                  <a:off x="6016561" y="3142582"/>
                  <a:ext cx="330023" cy="256195"/>
                </a:xfrm>
                <a:custGeom>
                  <a:avLst/>
                  <a:gdLst>
                    <a:gd name="connsiteX0" fmla="*/ 301466 w 330023"/>
                    <a:gd name="connsiteY0" fmla="*/ 0 h 256195"/>
                    <a:gd name="connsiteX1" fmla="*/ 0 w 330023"/>
                    <a:gd name="connsiteY1" fmla="*/ 129159 h 256195"/>
                    <a:gd name="connsiteX2" fmla="*/ 301466 w 330023"/>
                    <a:gd name="connsiteY2" fmla="*/ 0 h 25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0023" h="256195">
                      <a:moveTo>
                        <a:pt x="301466" y="0"/>
                      </a:moveTo>
                      <a:cubicBezTo>
                        <a:pt x="345758" y="178689"/>
                        <a:pt x="96679" y="282702"/>
                        <a:pt x="0" y="129159"/>
                      </a:cubicBezTo>
                      <a:cubicBezTo>
                        <a:pt x="69342" y="377381"/>
                        <a:pt x="433388" y="222599"/>
                        <a:pt x="30146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199" name="Graphic 7">
                <a:extLst>
                  <a:ext uri="{FF2B5EF4-FFF2-40B4-BE49-F238E27FC236}">
                    <a16:creationId xmlns:a16="http://schemas.microsoft.com/office/drawing/2014/main" id="{307E991F-575F-2958-E65F-D5BD05AD9979}"/>
                  </a:ext>
                </a:extLst>
              </p:cNvPr>
              <p:cNvGrpSpPr/>
              <p:nvPr/>
            </p:nvGrpSpPr>
            <p:grpSpPr>
              <a:xfrm>
                <a:off x="6447472" y="2973633"/>
                <a:ext cx="250061" cy="245583"/>
                <a:chOff x="6447472" y="2973633"/>
                <a:chExt cx="250061" cy="245583"/>
              </a:xfrm>
              <a:grpFill/>
            </p:grpSpPr>
            <p:sp>
              <p:nvSpPr>
                <p:cNvPr id="203" name="Freeform: Shape 15">
                  <a:extLst>
                    <a:ext uri="{FF2B5EF4-FFF2-40B4-BE49-F238E27FC236}">
                      <a16:creationId xmlns:a16="http://schemas.microsoft.com/office/drawing/2014/main" id="{970C9C61-3A1C-E312-97BE-955367E23251}"/>
                    </a:ext>
                  </a:extLst>
                </p:cNvPr>
                <p:cNvSpPr/>
                <p:nvPr/>
              </p:nvSpPr>
              <p:spPr>
                <a:xfrm>
                  <a:off x="6447472" y="2973633"/>
                  <a:ext cx="248983" cy="244209"/>
                </a:xfrm>
                <a:custGeom>
                  <a:avLst/>
                  <a:gdLst>
                    <a:gd name="connsiteX0" fmla="*/ 248983 w 248983"/>
                    <a:gd name="connsiteY0" fmla="*/ 122087 h 244209"/>
                    <a:gd name="connsiteX1" fmla="*/ 0 w 248983"/>
                    <a:gd name="connsiteY1" fmla="*/ 122087 h 244209"/>
                    <a:gd name="connsiteX2" fmla="*/ 248983 w 248983"/>
                    <a:gd name="connsiteY2" fmla="*/ 122087 h 24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83" h="244209">
                      <a:moveTo>
                        <a:pt x="248983" y="122087"/>
                      </a:moveTo>
                      <a:cubicBezTo>
                        <a:pt x="248222" y="284964"/>
                        <a:pt x="667" y="284869"/>
                        <a:pt x="0" y="122087"/>
                      </a:cubicBezTo>
                      <a:cubicBezTo>
                        <a:pt x="667" y="-40696"/>
                        <a:pt x="248317" y="-40696"/>
                        <a:pt x="248983" y="1220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04" name="Freeform: Shape 16">
                  <a:extLst>
                    <a:ext uri="{FF2B5EF4-FFF2-40B4-BE49-F238E27FC236}">
                      <a16:creationId xmlns:a16="http://schemas.microsoft.com/office/drawing/2014/main" id="{8054B20C-286D-7795-B6E7-0FEBCEEF10AC}"/>
                    </a:ext>
                  </a:extLst>
                </p:cNvPr>
                <p:cNvSpPr/>
                <p:nvPr/>
              </p:nvSpPr>
              <p:spPr>
                <a:xfrm>
                  <a:off x="6450710" y="3027616"/>
                  <a:ext cx="246823" cy="191600"/>
                </a:xfrm>
                <a:custGeom>
                  <a:avLst/>
                  <a:gdLst>
                    <a:gd name="connsiteX0" fmla="*/ 225457 w 246823"/>
                    <a:gd name="connsiteY0" fmla="*/ 0 h 191600"/>
                    <a:gd name="connsiteX1" fmla="*/ 0 w 246823"/>
                    <a:gd name="connsiteY1" fmla="*/ 96583 h 191600"/>
                    <a:gd name="connsiteX2" fmla="*/ 225457 w 246823"/>
                    <a:gd name="connsiteY2" fmla="*/ 0 h 19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6823" h="191600">
                      <a:moveTo>
                        <a:pt x="225457" y="0"/>
                      </a:moveTo>
                      <a:cubicBezTo>
                        <a:pt x="260699" y="132017"/>
                        <a:pt x="69818" y="211360"/>
                        <a:pt x="0" y="96583"/>
                      </a:cubicBezTo>
                      <a:cubicBezTo>
                        <a:pt x="51911" y="282226"/>
                        <a:pt x="324136" y="166497"/>
                        <a:pt x="22545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00" name="Graphic 7">
                <a:extLst>
                  <a:ext uri="{FF2B5EF4-FFF2-40B4-BE49-F238E27FC236}">
                    <a16:creationId xmlns:a16="http://schemas.microsoft.com/office/drawing/2014/main" id="{CEBC4A32-7321-0C42-6577-9AE7A1304BE0}"/>
                  </a:ext>
                </a:extLst>
              </p:cNvPr>
              <p:cNvGrpSpPr/>
              <p:nvPr/>
            </p:nvGrpSpPr>
            <p:grpSpPr>
              <a:xfrm>
                <a:off x="6115812" y="2964060"/>
                <a:ext cx="259170" cy="254461"/>
                <a:chOff x="6115812" y="2964060"/>
                <a:chExt cx="259170" cy="254461"/>
              </a:xfrm>
              <a:grpFill/>
            </p:grpSpPr>
            <p:sp>
              <p:nvSpPr>
                <p:cNvPr id="201" name="Freeform: Shape 13">
                  <a:extLst>
                    <a:ext uri="{FF2B5EF4-FFF2-40B4-BE49-F238E27FC236}">
                      <a16:creationId xmlns:a16="http://schemas.microsoft.com/office/drawing/2014/main" id="{E112EC32-9D8A-0635-FFC5-9362E5D1048D}"/>
                    </a:ext>
                  </a:extLst>
                </p:cNvPr>
                <p:cNvSpPr/>
                <p:nvPr/>
              </p:nvSpPr>
              <p:spPr>
                <a:xfrm>
                  <a:off x="6115812" y="2964060"/>
                  <a:ext cx="258032" cy="253031"/>
                </a:xfrm>
                <a:custGeom>
                  <a:avLst/>
                  <a:gdLst>
                    <a:gd name="connsiteX0" fmla="*/ 258032 w 258032"/>
                    <a:gd name="connsiteY0" fmla="*/ 126516 h 253031"/>
                    <a:gd name="connsiteX1" fmla="*/ 0 w 258032"/>
                    <a:gd name="connsiteY1" fmla="*/ 126516 h 253031"/>
                    <a:gd name="connsiteX2" fmla="*/ 258032 w 258032"/>
                    <a:gd name="connsiteY2" fmla="*/ 126516 h 25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032" h="253031">
                      <a:moveTo>
                        <a:pt x="258032" y="126516"/>
                      </a:moveTo>
                      <a:cubicBezTo>
                        <a:pt x="257270" y="295204"/>
                        <a:pt x="762" y="295204"/>
                        <a:pt x="0" y="126516"/>
                      </a:cubicBezTo>
                      <a:cubicBezTo>
                        <a:pt x="762" y="-42172"/>
                        <a:pt x="257365" y="-42172"/>
                        <a:pt x="258032" y="1265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02" name="Freeform: Shape 14">
                  <a:extLst>
                    <a:ext uri="{FF2B5EF4-FFF2-40B4-BE49-F238E27FC236}">
                      <a16:creationId xmlns:a16="http://schemas.microsoft.com/office/drawing/2014/main" id="{CE45EF87-B7E0-CF64-5BA3-A8F3CD532372}"/>
                    </a:ext>
                  </a:extLst>
                </p:cNvPr>
                <p:cNvSpPr/>
                <p:nvPr/>
              </p:nvSpPr>
              <p:spPr>
                <a:xfrm>
                  <a:off x="6119336" y="3019996"/>
                  <a:ext cx="255645" cy="198526"/>
                </a:xfrm>
                <a:custGeom>
                  <a:avLst/>
                  <a:gdLst>
                    <a:gd name="connsiteX0" fmla="*/ 233553 w 255645"/>
                    <a:gd name="connsiteY0" fmla="*/ 0 h 198526"/>
                    <a:gd name="connsiteX1" fmla="*/ 0 w 255645"/>
                    <a:gd name="connsiteY1" fmla="*/ 100108 h 198526"/>
                    <a:gd name="connsiteX2" fmla="*/ 233553 w 255645"/>
                    <a:gd name="connsiteY2" fmla="*/ 0 h 19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645" h="198526">
                      <a:moveTo>
                        <a:pt x="233553" y="0"/>
                      </a:moveTo>
                      <a:cubicBezTo>
                        <a:pt x="270034" y="136779"/>
                        <a:pt x="72200" y="219075"/>
                        <a:pt x="0" y="100108"/>
                      </a:cubicBezTo>
                      <a:cubicBezTo>
                        <a:pt x="53721" y="292418"/>
                        <a:pt x="335661" y="172498"/>
                        <a:pt x="23355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7DD2FEF-60A1-7CE3-D845-C7A3F0CF1A57}"/>
                </a:ext>
              </a:extLst>
            </p:cNvPr>
            <p:cNvSpPr txBox="1"/>
            <p:nvPr/>
          </p:nvSpPr>
          <p:spPr>
            <a:xfrm>
              <a:off x="6607835" y="2279744"/>
              <a:ext cx="4835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Eti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2F81B85-02A6-15DD-5A51-8BF0A761DB47}"/>
              </a:ext>
            </a:extLst>
          </p:cNvPr>
          <p:cNvGrpSpPr/>
          <p:nvPr/>
        </p:nvGrpSpPr>
        <p:grpSpPr>
          <a:xfrm>
            <a:off x="6248317" y="3085540"/>
            <a:ext cx="1477218" cy="972429"/>
            <a:chOff x="7910651" y="3100949"/>
            <a:chExt cx="1477218" cy="972429"/>
          </a:xfrm>
        </p:grpSpPr>
        <p:grpSp>
          <p:nvGrpSpPr>
            <p:cNvPr id="213" name="Graphic 7">
              <a:extLst>
                <a:ext uri="{FF2B5EF4-FFF2-40B4-BE49-F238E27FC236}">
                  <a16:creationId xmlns:a16="http://schemas.microsoft.com/office/drawing/2014/main" id="{178492E9-F5A6-D37D-A1AB-D13B182BE678}"/>
                </a:ext>
              </a:extLst>
            </p:cNvPr>
            <p:cNvGrpSpPr/>
            <p:nvPr/>
          </p:nvGrpSpPr>
          <p:grpSpPr>
            <a:xfrm rot="20669888">
              <a:off x="7910651" y="3100949"/>
              <a:ext cx="1477218" cy="972429"/>
              <a:chOff x="6012084" y="2949582"/>
              <a:chExt cx="736198" cy="488128"/>
            </a:xfrm>
            <a:gradFill flip="none" rotWithShape="1">
              <a:gsLst>
                <a:gs pos="0">
                  <a:srgbClr val="00B050"/>
                </a:gs>
                <a:gs pos="48000">
                  <a:srgbClr val="00B050"/>
                </a:gs>
                <a:gs pos="99000">
                  <a:srgbClr val="92D050"/>
                </a:gs>
              </a:gsLst>
              <a:lin ang="16200000" scaled="1"/>
              <a:tileRect/>
            </a:gradFill>
          </p:grpSpPr>
          <p:grpSp>
            <p:nvGrpSpPr>
              <p:cNvPr id="214" name="Graphic 7">
                <a:extLst>
                  <a:ext uri="{FF2B5EF4-FFF2-40B4-BE49-F238E27FC236}">
                    <a16:creationId xmlns:a16="http://schemas.microsoft.com/office/drawing/2014/main" id="{C1C54990-CFF1-CEEC-3435-61B5A100E6C5}"/>
                  </a:ext>
                </a:extLst>
              </p:cNvPr>
              <p:cNvGrpSpPr/>
              <p:nvPr/>
            </p:nvGrpSpPr>
            <p:grpSpPr>
              <a:xfrm>
                <a:off x="6286023" y="2949582"/>
                <a:ext cx="273681" cy="268748"/>
                <a:chOff x="6286023" y="2949582"/>
                <a:chExt cx="273681" cy="268748"/>
              </a:xfrm>
              <a:grpFill/>
            </p:grpSpPr>
            <p:sp>
              <p:nvSpPr>
                <p:cNvPr id="230" name="Freeform: Shape 23">
                  <a:extLst>
                    <a:ext uri="{FF2B5EF4-FFF2-40B4-BE49-F238E27FC236}">
                      <a16:creationId xmlns:a16="http://schemas.microsoft.com/office/drawing/2014/main" id="{628DE2F6-2267-7D00-0D34-B555AB0338EE}"/>
                    </a:ext>
                  </a:extLst>
                </p:cNvPr>
                <p:cNvSpPr/>
                <p:nvPr/>
              </p:nvSpPr>
              <p:spPr>
                <a:xfrm>
                  <a:off x="6286023" y="2949582"/>
                  <a:ext cx="272510" cy="267319"/>
                </a:xfrm>
                <a:custGeom>
                  <a:avLst/>
                  <a:gdLst>
                    <a:gd name="connsiteX0" fmla="*/ 272510 w 272510"/>
                    <a:gd name="connsiteY0" fmla="*/ 133660 h 267319"/>
                    <a:gd name="connsiteX1" fmla="*/ 0 w 272510"/>
                    <a:gd name="connsiteY1" fmla="*/ 133660 h 267319"/>
                    <a:gd name="connsiteX2" fmla="*/ 272510 w 272510"/>
                    <a:gd name="connsiteY2" fmla="*/ 133660 h 26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2510" h="267319">
                      <a:moveTo>
                        <a:pt x="272510" y="133660"/>
                      </a:moveTo>
                      <a:cubicBezTo>
                        <a:pt x="271748" y="311872"/>
                        <a:pt x="762" y="311872"/>
                        <a:pt x="0" y="133660"/>
                      </a:cubicBezTo>
                      <a:cubicBezTo>
                        <a:pt x="857" y="-44553"/>
                        <a:pt x="271748" y="-44553"/>
                        <a:pt x="272510" y="1336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31" name="Freeform: Shape 24">
                  <a:extLst>
                    <a:ext uri="{FF2B5EF4-FFF2-40B4-BE49-F238E27FC236}">
                      <a16:creationId xmlns:a16="http://schemas.microsoft.com/office/drawing/2014/main" id="{B2DA4AC1-1AB5-021F-93B9-9A8CB7A8F9CF}"/>
                    </a:ext>
                  </a:extLst>
                </p:cNvPr>
                <p:cNvSpPr/>
                <p:nvPr/>
              </p:nvSpPr>
              <p:spPr>
                <a:xfrm>
                  <a:off x="6289643" y="3008756"/>
                  <a:ext cx="270061" cy="209574"/>
                </a:xfrm>
                <a:custGeom>
                  <a:avLst/>
                  <a:gdLst>
                    <a:gd name="connsiteX0" fmla="*/ 246698 w 270061"/>
                    <a:gd name="connsiteY0" fmla="*/ 0 h 209574"/>
                    <a:gd name="connsiteX1" fmla="*/ 0 w 270061"/>
                    <a:gd name="connsiteY1" fmla="*/ 105632 h 209574"/>
                    <a:gd name="connsiteX2" fmla="*/ 246698 w 270061"/>
                    <a:gd name="connsiteY2" fmla="*/ 0 h 20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0061" h="209574">
                      <a:moveTo>
                        <a:pt x="246698" y="0"/>
                      </a:moveTo>
                      <a:cubicBezTo>
                        <a:pt x="285178" y="144494"/>
                        <a:pt x="76295" y="231362"/>
                        <a:pt x="0" y="105632"/>
                      </a:cubicBezTo>
                      <a:cubicBezTo>
                        <a:pt x="56864" y="308705"/>
                        <a:pt x="354616" y="182118"/>
                        <a:pt x="2466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15" name="Graphic 7">
                <a:extLst>
                  <a:ext uri="{FF2B5EF4-FFF2-40B4-BE49-F238E27FC236}">
                    <a16:creationId xmlns:a16="http://schemas.microsoft.com/office/drawing/2014/main" id="{39618FD9-FC99-E5D6-6BA5-61D3540E1FEC}"/>
                  </a:ext>
                </a:extLst>
              </p:cNvPr>
              <p:cNvGrpSpPr/>
              <p:nvPr/>
            </p:nvGrpSpPr>
            <p:grpSpPr>
              <a:xfrm>
                <a:off x="6503669" y="3130958"/>
                <a:ext cx="244613" cy="240228"/>
                <a:chOff x="6503669" y="3130958"/>
                <a:chExt cx="244613" cy="240228"/>
              </a:xfrm>
              <a:grpFill/>
            </p:grpSpPr>
            <p:sp>
              <p:nvSpPr>
                <p:cNvPr id="228" name="Freeform: Shape 21">
                  <a:extLst>
                    <a:ext uri="{FF2B5EF4-FFF2-40B4-BE49-F238E27FC236}">
                      <a16:creationId xmlns:a16="http://schemas.microsoft.com/office/drawing/2014/main" id="{1698F1E4-EEB6-505E-8A91-225FAF5E71F1}"/>
                    </a:ext>
                  </a:extLst>
                </p:cNvPr>
                <p:cNvSpPr/>
                <p:nvPr/>
              </p:nvSpPr>
              <p:spPr>
                <a:xfrm>
                  <a:off x="6503669" y="3130958"/>
                  <a:ext cx="243555" cy="238893"/>
                </a:xfrm>
                <a:custGeom>
                  <a:avLst/>
                  <a:gdLst>
                    <a:gd name="connsiteX0" fmla="*/ 243555 w 243555"/>
                    <a:gd name="connsiteY0" fmla="*/ 118590 h 238893"/>
                    <a:gd name="connsiteX1" fmla="*/ 0 w 243555"/>
                    <a:gd name="connsiteY1" fmla="*/ 120304 h 238893"/>
                    <a:gd name="connsiteX2" fmla="*/ 243555 w 243555"/>
                    <a:gd name="connsiteY2" fmla="*/ 118590 h 238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3555" h="238893">
                      <a:moveTo>
                        <a:pt x="243555" y="118590"/>
                      </a:moveTo>
                      <a:cubicBezTo>
                        <a:pt x="243936" y="277848"/>
                        <a:pt x="1810" y="279562"/>
                        <a:pt x="0" y="120304"/>
                      </a:cubicBezTo>
                      <a:cubicBezTo>
                        <a:pt x="-381" y="-38954"/>
                        <a:pt x="241745" y="-40668"/>
                        <a:pt x="243555" y="11859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29" name="Freeform: Shape 22">
                  <a:extLst>
                    <a:ext uri="{FF2B5EF4-FFF2-40B4-BE49-F238E27FC236}">
                      <a16:creationId xmlns:a16="http://schemas.microsoft.com/office/drawing/2014/main" id="{E5437096-718B-7B7F-3E1A-6C917803BCC4}"/>
                    </a:ext>
                  </a:extLst>
                </p:cNvPr>
                <p:cNvSpPr/>
                <p:nvPr/>
              </p:nvSpPr>
              <p:spPr>
                <a:xfrm>
                  <a:off x="6507099" y="3183064"/>
                  <a:ext cx="241184" cy="188123"/>
                </a:xfrm>
                <a:custGeom>
                  <a:avLst/>
                  <a:gdLst>
                    <a:gd name="connsiteX0" fmla="*/ 219837 w 241184"/>
                    <a:gd name="connsiteY0" fmla="*/ 0 h 188123"/>
                    <a:gd name="connsiteX1" fmla="*/ 0 w 241184"/>
                    <a:gd name="connsiteY1" fmla="*/ 96012 h 188123"/>
                    <a:gd name="connsiteX2" fmla="*/ 219837 w 241184"/>
                    <a:gd name="connsiteY2" fmla="*/ 0 h 188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184" h="188123">
                      <a:moveTo>
                        <a:pt x="219837" y="0"/>
                      </a:moveTo>
                      <a:cubicBezTo>
                        <a:pt x="255175" y="128873"/>
                        <a:pt x="69056" y="207836"/>
                        <a:pt x="0" y="96012"/>
                      </a:cubicBezTo>
                      <a:cubicBezTo>
                        <a:pt x="52006" y="277178"/>
                        <a:pt x="317373" y="162115"/>
                        <a:pt x="21983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16" name="Graphic 7">
                <a:extLst>
                  <a:ext uri="{FF2B5EF4-FFF2-40B4-BE49-F238E27FC236}">
                    <a16:creationId xmlns:a16="http://schemas.microsoft.com/office/drawing/2014/main" id="{24315012-49F9-6E2B-C904-880A1629E29E}"/>
                  </a:ext>
                </a:extLst>
              </p:cNvPr>
              <p:cNvGrpSpPr/>
              <p:nvPr/>
            </p:nvGrpSpPr>
            <p:grpSpPr>
              <a:xfrm>
                <a:off x="6233064" y="3139129"/>
                <a:ext cx="304090" cy="298580"/>
                <a:chOff x="6233064" y="3139129"/>
                <a:chExt cx="304090" cy="298580"/>
              </a:xfrm>
              <a:grpFill/>
            </p:grpSpPr>
            <p:sp>
              <p:nvSpPr>
                <p:cNvPr id="226" name="Freeform: Shape 19">
                  <a:extLst>
                    <a:ext uri="{FF2B5EF4-FFF2-40B4-BE49-F238E27FC236}">
                      <a16:creationId xmlns:a16="http://schemas.microsoft.com/office/drawing/2014/main" id="{A5F0D6FE-C440-5663-69FC-74517B60A147}"/>
                    </a:ext>
                  </a:extLst>
                </p:cNvPr>
                <p:cNvSpPr/>
                <p:nvPr/>
              </p:nvSpPr>
              <p:spPr>
                <a:xfrm>
                  <a:off x="6233064" y="3139129"/>
                  <a:ext cx="302799" cy="297001"/>
                </a:xfrm>
                <a:custGeom>
                  <a:avLst/>
                  <a:gdLst>
                    <a:gd name="connsiteX0" fmla="*/ 302800 w 302799"/>
                    <a:gd name="connsiteY0" fmla="*/ 148519 h 297001"/>
                    <a:gd name="connsiteX1" fmla="*/ 0 w 302799"/>
                    <a:gd name="connsiteY1" fmla="*/ 148519 h 297001"/>
                    <a:gd name="connsiteX2" fmla="*/ 302800 w 302799"/>
                    <a:gd name="connsiteY2" fmla="*/ 148519 h 29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2799" h="297001">
                      <a:moveTo>
                        <a:pt x="302800" y="148519"/>
                      </a:moveTo>
                      <a:cubicBezTo>
                        <a:pt x="301942" y="346543"/>
                        <a:pt x="857" y="346448"/>
                        <a:pt x="0" y="148519"/>
                      </a:cubicBezTo>
                      <a:cubicBezTo>
                        <a:pt x="857" y="-49506"/>
                        <a:pt x="301942" y="-49506"/>
                        <a:pt x="302800" y="1485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27" name="Freeform: Shape 20">
                  <a:extLst>
                    <a:ext uri="{FF2B5EF4-FFF2-40B4-BE49-F238E27FC236}">
                      <a16:creationId xmlns:a16="http://schemas.microsoft.com/office/drawing/2014/main" id="{C577965D-18ED-AAE7-9905-0C244C8668CC}"/>
                    </a:ext>
                  </a:extLst>
                </p:cNvPr>
                <p:cNvSpPr/>
                <p:nvPr/>
              </p:nvSpPr>
              <p:spPr>
                <a:xfrm>
                  <a:off x="6237065" y="3204780"/>
                  <a:ext cx="300089" cy="232929"/>
                </a:xfrm>
                <a:custGeom>
                  <a:avLst/>
                  <a:gdLst>
                    <a:gd name="connsiteX0" fmla="*/ 274130 w 300089"/>
                    <a:gd name="connsiteY0" fmla="*/ 0 h 232929"/>
                    <a:gd name="connsiteX1" fmla="*/ 0 w 300089"/>
                    <a:gd name="connsiteY1" fmla="*/ 117443 h 232929"/>
                    <a:gd name="connsiteX2" fmla="*/ 274130 w 300089"/>
                    <a:gd name="connsiteY2" fmla="*/ 0 h 232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89" h="232929">
                      <a:moveTo>
                        <a:pt x="274130" y="0"/>
                      </a:moveTo>
                      <a:cubicBezTo>
                        <a:pt x="314420" y="162496"/>
                        <a:pt x="88011" y="257080"/>
                        <a:pt x="0" y="117443"/>
                      </a:cubicBezTo>
                      <a:cubicBezTo>
                        <a:pt x="63151" y="343091"/>
                        <a:pt x="394049" y="202406"/>
                        <a:pt x="27413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17" name="Graphic 7">
                <a:extLst>
                  <a:ext uri="{FF2B5EF4-FFF2-40B4-BE49-F238E27FC236}">
                    <a16:creationId xmlns:a16="http://schemas.microsoft.com/office/drawing/2014/main" id="{643AFD1E-AF1D-659E-0D26-A60042E58174}"/>
                  </a:ext>
                </a:extLst>
              </p:cNvPr>
              <p:cNvGrpSpPr/>
              <p:nvPr/>
            </p:nvGrpSpPr>
            <p:grpSpPr>
              <a:xfrm>
                <a:off x="6012084" y="3069478"/>
                <a:ext cx="334500" cy="329299"/>
                <a:chOff x="6012084" y="3069478"/>
                <a:chExt cx="334500" cy="329299"/>
              </a:xfrm>
              <a:grpFill/>
            </p:grpSpPr>
            <p:sp>
              <p:nvSpPr>
                <p:cNvPr id="224" name="Freeform: Shape 17">
                  <a:extLst>
                    <a:ext uri="{FF2B5EF4-FFF2-40B4-BE49-F238E27FC236}">
                      <a16:creationId xmlns:a16="http://schemas.microsoft.com/office/drawing/2014/main" id="{BADFE927-1AD8-4D25-FA70-8A5D36CF0E34}"/>
                    </a:ext>
                  </a:extLst>
                </p:cNvPr>
                <p:cNvSpPr/>
                <p:nvPr/>
              </p:nvSpPr>
              <p:spPr>
                <a:xfrm>
                  <a:off x="6012084" y="3069478"/>
                  <a:ext cx="333089" cy="328326"/>
                </a:xfrm>
                <a:custGeom>
                  <a:avLst/>
                  <a:gdLst>
                    <a:gd name="connsiteX0" fmla="*/ 333089 w 333089"/>
                    <a:gd name="connsiteY0" fmla="*/ 164163 h 328326"/>
                    <a:gd name="connsiteX1" fmla="*/ 0 w 333089"/>
                    <a:gd name="connsiteY1" fmla="*/ 164163 h 328326"/>
                    <a:gd name="connsiteX2" fmla="*/ 333089 w 333089"/>
                    <a:gd name="connsiteY2" fmla="*/ 164163 h 3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089" h="328326">
                      <a:moveTo>
                        <a:pt x="333089" y="164163"/>
                      </a:moveTo>
                      <a:cubicBezTo>
                        <a:pt x="329374" y="383048"/>
                        <a:pt x="3715" y="383048"/>
                        <a:pt x="0" y="164163"/>
                      </a:cubicBezTo>
                      <a:cubicBezTo>
                        <a:pt x="3715" y="-54721"/>
                        <a:pt x="329374" y="-54721"/>
                        <a:pt x="333089" y="1641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25" name="Freeform: Shape 18">
                  <a:extLst>
                    <a:ext uri="{FF2B5EF4-FFF2-40B4-BE49-F238E27FC236}">
                      <a16:creationId xmlns:a16="http://schemas.microsoft.com/office/drawing/2014/main" id="{289E444A-FEE4-C0CA-7697-C03083A7214A}"/>
                    </a:ext>
                  </a:extLst>
                </p:cNvPr>
                <p:cNvSpPr/>
                <p:nvPr/>
              </p:nvSpPr>
              <p:spPr>
                <a:xfrm>
                  <a:off x="6016561" y="3142582"/>
                  <a:ext cx="330023" cy="256195"/>
                </a:xfrm>
                <a:custGeom>
                  <a:avLst/>
                  <a:gdLst>
                    <a:gd name="connsiteX0" fmla="*/ 301466 w 330023"/>
                    <a:gd name="connsiteY0" fmla="*/ 0 h 256195"/>
                    <a:gd name="connsiteX1" fmla="*/ 0 w 330023"/>
                    <a:gd name="connsiteY1" fmla="*/ 129159 h 256195"/>
                    <a:gd name="connsiteX2" fmla="*/ 301466 w 330023"/>
                    <a:gd name="connsiteY2" fmla="*/ 0 h 25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0023" h="256195">
                      <a:moveTo>
                        <a:pt x="301466" y="0"/>
                      </a:moveTo>
                      <a:cubicBezTo>
                        <a:pt x="345758" y="178689"/>
                        <a:pt x="96679" y="282702"/>
                        <a:pt x="0" y="129159"/>
                      </a:cubicBezTo>
                      <a:cubicBezTo>
                        <a:pt x="69342" y="377381"/>
                        <a:pt x="433388" y="222599"/>
                        <a:pt x="30146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18" name="Graphic 7">
                <a:extLst>
                  <a:ext uri="{FF2B5EF4-FFF2-40B4-BE49-F238E27FC236}">
                    <a16:creationId xmlns:a16="http://schemas.microsoft.com/office/drawing/2014/main" id="{825E54C5-FD3B-B431-D5CA-E0903B402EF4}"/>
                  </a:ext>
                </a:extLst>
              </p:cNvPr>
              <p:cNvGrpSpPr/>
              <p:nvPr/>
            </p:nvGrpSpPr>
            <p:grpSpPr>
              <a:xfrm>
                <a:off x="6447472" y="2973633"/>
                <a:ext cx="250061" cy="245583"/>
                <a:chOff x="6447472" y="2973633"/>
                <a:chExt cx="250061" cy="245583"/>
              </a:xfrm>
              <a:grpFill/>
            </p:grpSpPr>
            <p:sp>
              <p:nvSpPr>
                <p:cNvPr id="222" name="Freeform: Shape 15">
                  <a:extLst>
                    <a:ext uri="{FF2B5EF4-FFF2-40B4-BE49-F238E27FC236}">
                      <a16:creationId xmlns:a16="http://schemas.microsoft.com/office/drawing/2014/main" id="{A46E5F19-BEB9-B36B-0C3B-A7D31BF50175}"/>
                    </a:ext>
                  </a:extLst>
                </p:cNvPr>
                <p:cNvSpPr/>
                <p:nvPr/>
              </p:nvSpPr>
              <p:spPr>
                <a:xfrm>
                  <a:off x="6447472" y="2973633"/>
                  <a:ext cx="248983" cy="244209"/>
                </a:xfrm>
                <a:custGeom>
                  <a:avLst/>
                  <a:gdLst>
                    <a:gd name="connsiteX0" fmla="*/ 248983 w 248983"/>
                    <a:gd name="connsiteY0" fmla="*/ 122087 h 244209"/>
                    <a:gd name="connsiteX1" fmla="*/ 0 w 248983"/>
                    <a:gd name="connsiteY1" fmla="*/ 122087 h 244209"/>
                    <a:gd name="connsiteX2" fmla="*/ 248983 w 248983"/>
                    <a:gd name="connsiteY2" fmla="*/ 122087 h 24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83" h="244209">
                      <a:moveTo>
                        <a:pt x="248983" y="122087"/>
                      </a:moveTo>
                      <a:cubicBezTo>
                        <a:pt x="248222" y="284964"/>
                        <a:pt x="667" y="284869"/>
                        <a:pt x="0" y="122087"/>
                      </a:cubicBezTo>
                      <a:cubicBezTo>
                        <a:pt x="667" y="-40696"/>
                        <a:pt x="248317" y="-40696"/>
                        <a:pt x="248983" y="1220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23" name="Freeform: Shape 16">
                  <a:extLst>
                    <a:ext uri="{FF2B5EF4-FFF2-40B4-BE49-F238E27FC236}">
                      <a16:creationId xmlns:a16="http://schemas.microsoft.com/office/drawing/2014/main" id="{3430F6FD-6087-9052-12D7-3BADA990A5DE}"/>
                    </a:ext>
                  </a:extLst>
                </p:cNvPr>
                <p:cNvSpPr/>
                <p:nvPr/>
              </p:nvSpPr>
              <p:spPr>
                <a:xfrm>
                  <a:off x="6450710" y="3027616"/>
                  <a:ext cx="246823" cy="191600"/>
                </a:xfrm>
                <a:custGeom>
                  <a:avLst/>
                  <a:gdLst>
                    <a:gd name="connsiteX0" fmla="*/ 225457 w 246823"/>
                    <a:gd name="connsiteY0" fmla="*/ 0 h 191600"/>
                    <a:gd name="connsiteX1" fmla="*/ 0 w 246823"/>
                    <a:gd name="connsiteY1" fmla="*/ 96583 h 191600"/>
                    <a:gd name="connsiteX2" fmla="*/ 225457 w 246823"/>
                    <a:gd name="connsiteY2" fmla="*/ 0 h 19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6823" h="191600">
                      <a:moveTo>
                        <a:pt x="225457" y="0"/>
                      </a:moveTo>
                      <a:cubicBezTo>
                        <a:pt x="260699" y="132017"/>
                        <a:pt x="69818" y="211360"/>
                        <a:pt x="0" y="96583"/>
                      </a:cubicBezTo>
                      <a:cubicBezTo>
                        <a:pt x="51911" y="282226"/>
                        <a:pt x="324136" y="166497"/>
                        <a:pt x="22545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19" name="Graphic 7">
                <a:extLst>
                  <a:ext uri="{FF2B5EF4-FFF2-40B4-BE49-F238E27FC236}">
                    <a16:creationId xmlns:a16="http://schemas.microsoft.com/office/drawing/2014/main" id="{3988FC97-1CD4-ABCC-3988-AC646499F34A}"/>
                  </a:ext>
                </a:extLst>
              </p:cNvPr>
              <p:cNvGrpSpPr/>
              <p:nvPr/>
            </p:nvGrpSpPr>
            <p:grpSpPr>
              <a:xfrm>
                <a:off x="6115812" y="2964060"/>
                <a:ext cx="259170" cy="254461"/>
                <a:chOff x="6115812" y="2964060"/>
                <a:chExt cx="259170" cy="254461"/>
              </a:xfrm>
              <a:grpFill/>
            </p:grpSpPr>
            <p:sp>
              <p:nvSpPr>
                <p:cNvPr id="220" name="Freeform: Shape 13">
                  <a:extLst>
                    <a:ext uri="{FF2B5EF4-FFF2-40B4-BE49-F238E27FC236}">
                      <a16:creationId xmlns:a16="http://schemas.microsoft.com/office/drawing/2014/main" id="{760C17E8-C0C3-423C-D32E-666BAB4138A7}"/>
                    </a:ext>
                  </a:extLst>
                </p:cNvPr>
                <p:cNvSpPr/>
                <p:nvPr/>
              </p:nvSpPr>
              <p:spPr>
                <a:xfrm>
                  <a:off x="6115812" y="2964060"/>
                  <a:ext cx="258032" cy="253031"/>
                </a:xfrm>
                <a:custGeom>
                  <a:avLst/>
                  <a:gdLst>
                    <a:gd name="connsiteX0" fmla="*/ 258032 w 258032"/>
                    <a:gd name="connsiteY0" fmla="*/ 126516 h 253031"/>
                    <a:gd name="connsiteX1" fmla="*/ 0 w 258032"/>
                    <a:gd name="connsiteY1" fmla="*/ 126516 h 253031"/>
                    <a:gd name="connsiteX2" fmla="*/ 258032 w 258032"/>
                    <a:gd name="connsiteY2" fmla="*/ 126516 h 25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032" h="253031">
                      <a:moveTo>
                        <a:pt x="258032" y="126516"/>
                      </a:moveTo>
                      <a:cubicBezTo>
                        <a:pt x="257270" y="295204"/>
                        <a:pt x="762" y="295204"/>
                        <a:pt x="0" y="126516"/>
                      </a:cubicBezTo>
                      <a:cubicBezTo>
                        <a:pt x="762" y="-42172"/>
                        <a:pt x="257365" y="-42172"/>
                        <a:pt x="258032" y="1265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21" name="Freeform: Shape 14">
                  <a:extLst>
                    <a:ext uri="{FF2B5EF4-FFF2-40B4-BE49-F238E27FC236}">
                      <a16:creationId xmlns:a16="http://schemas.microsoft.com/office/drawing/2014/main" id="{C3920540-FC07-25B5-8ABE-E74F4695BEB7}"/>
                    </a:ext>
                  </a:extLst>
                </p:cNvPr>
                <p:cNvSpPr/>
                <p:nvPr/>
              </p:nvSpPr>
              <p:spPr>
                <a:xfrm>
                  <a:off x="6119336" y="3019996"/>
                  <a:ext cx="255645" cy="198526"/>
                </a:xfrm>
                <a:custGeom>
                  <a:avLst/>
                  <a:gdLst>
                    <a:gd name="connsiteX0" fmla="*/ 233553 w 255645"/>
                    <a:gd name="connsiteY0" fmla="*/ 0 h 198526"/>
                    <a:gd name="connsiteX1" fmla="*/ 0 w 255645"/>
                    <a:gd name="connsiteY1" fmla="*/ 100108 h 198526"/>
                    <a:gd name="connsiteX2" fmla="*/ 233553 w 255645"/>
                    <a:gd name="connsiteY2" fmla="*/ 0 h 19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645" h="198526">
                      <a:moveTo>
                        <a:pt x="233553" y="0"/>
                      </a:moveTo>
                      <a:cubicBezTo>
                        <a:pt x="270034" y="136779"/>
                        <a:pt x="72200" y="219075"/>
                        <a:pt x="0" y="100108"/>
                      </a:cubicBezTo>
                      <a:cubicBezTo>
                        <a:pt x="53721" y="292418"/>
                        <a:pt x="335661" y="172498"/>
                        <a:pt x="23355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1F404BBF-BAB6-8C76-208D-14A1BFCB4B9B}"/>
                </a:ext>
              </a:extLst>
            </p:cNvPr>
            <p:cNvSpPr txBox="1"/>
            <p:nvPr/>
          </p:nvSpPr>
          <p:spPr>
            <a:xfrm>
              <a:off x="8369761" y="3389570"/>
              <a:ext cx="68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Tika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FF6759B2-E7DD-770E-C484-54E00EA4DA61}"/>
              </a:ext>
            </a:extLst>
          </p:cNvPr>
          <p:cNvGrpSpPr/>
          <p:nvPr/>
        </p:nvGrpSpPr>
        <p:grpSpPr>
          <a:xfrm>
            <a:off x="4466287" y="3142605"/>
            <a:ext cx="1477218" cy="972429"/>
            <a:chOff x="6128621" y="3158014"/>
            <a:chExt cx="1477218" cy="972429"/>
          </a:xfrm>
        </p:grpSpPr>
        <p:grpSp>
          <p:nvGrpSpPr>
            <p:cNvPr id="232" name="Graphic 7">
              <a:extLst>
                <a:ext uri="{FF2B5EF4-FFF2-40B4-BE49-F238E27FC236}">
                  <a16:creationId xmlns:a16="http://schemas.microsoft.com/office/drawing/2014/main" id="{1E9A5C41-B073-F44D-1050-D8EF0974E7B6}"/>
                </a:ext>
              </a:extLst>
            </p:cNvPr>
            <p:cNvGrpSpPr/>
            <p:nvPr/>
          </p:nvGrpSpPr>
          <p:grpSpPr>
            <a:xfrm rot="20669888">
              <a:off x="6128621" y="3158014"/>
              <a:ext cx="1477218" cy="972429"/>
              <a:chOff x="6012084" y="2949582"/>
              <a:chExt cx="736198" cy="488128"/>
            </a:xfrm>
            <a:gradFill flip="none" rotWithShape="1">
              <a:gsLst>
                <a:gs pos="0">
                  <a:srgbClr val="00B050"/>
                </a:gs>
                <a:gs pos="48000">
                  <a:srgbClr val="00B050"/>
                </a:gs>
                <a:gs pos="99000">
                  <a:srgbClr val="92D050"/>
                </a:gs>
              </a:gsLst>
              <a:lin ang="16200000" scaled="1"/>
              <a:tileRect/>
            </a:gradFill>
          </p:grpSpPr>
          <p:grpSp>
            <p:nvGrpSpPr>
              <p:cNvPr id="233" name="Graphic 7">
                <a:extLst>
                  <a:ext uri="{FF2B5EF4-FFF2-40B4-BE49-F238E27FC236}">
                    <a16:creationId xmlns:a16="http://schemas.microsoft.com/office/drawing/2014/main" id="{9E05B292-9FD4-A77E-043B-41CDAA0BEFF5}"/>
                  </a:ext>
                </a:extLst>
              </p:cNvPr>
              <p:cNvGrpSpPr/>
              <p:nvPr/>
            </p:nvGrpSpPr>
            <p:grpSpPr>
              <a:xfrm>
                <a:off x="6286023" y="2949582"/>
                <a:ext cx="273681" cy="268748"/>
                <a:chOff x="6286023" y="2949582"/>
                <a:chExt cx="273681" cy="268748"/>
              </a:xfrm>
              <a:grpFill/>
            </p:grpSpPr>
            <p:sp>
              <p:nvSpPr>
                <p:cNvPr id="249" name="Freeform: Shape 23">
                  <a:extLst>
                    <a:ext uri="{FF2B5EF4-FFF2-40B4-BE49-F238E27FC236}">
                      <a16:creationId xmlns:a16="http://schemas.microsoft.com/office/drawing/2014/main" id="{3124B408-D3E2-19FD-8C18-8DCE95CE8E08}"/>
                    </a:ext>
                  </a:extLst>
                </p:cNvPr>
                <p:cNvSpPr/>
                <p:nvPr/>
              </p:nvSpPr>
              <p:spPr>
                <a:xfrm>
                  <a:off x="6286023" y="2949582"/>
                  <a:ext cx="272510" cy="267319"/>
                </a:xfrm>
                <a:custGeom>
                  <a:avLst/>
                  <a:gdLst>
                    <a:gd name="connsiteX0" fmla="*/ 272510 w 272510"/>
                    <a:gd name="connsiteY0" fmla="*/ 133660 h 267319"/>
                    <a:gd name="connsiteX1" fmla="*/ 0 w 272510"/>
                    <a:gd name="connsiteY1" fmla="*/ 133660 h 267319"/>
                    <a:gd name="connsiteX2" fmla="*/ 272510 w 272510"/>
                    <a:gd name="connsiteY2" fmla="*/ 133660 h 26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2510" h="267319">
                      <a:moveTo>
                        <a:pt x="272510" y="133660"/>
                      </a:moveTo>
                      <a:cubicBezTo>
                        <a:pt x="271748" y="311872"/>
                        <a:pt x="762" y="311872"/>
                        <a:pt x="0" y="133660"/>
                      </a:cubicBezTo>
                      <a:cubicBezTo>
                        <a:pt x="857" y="-44553"/>
                        <a:pt x="271748" y="-44553"/>
                        <a:pt x="272510" y="1336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50" name="Freeform: Shape 24">
                  <a:extLst>
                    <a:ext uri="{FF2B5EF4-FFF2-40B4-BE49-F238E27FC236}">
                      <a16:creationId xmlns:a16="http://schemas.microsoft.com/office/drawing/2014/main" id="{DA3632BA-B6A2-EB63-B89F-DA84EF4C68A3}"/>
                    </a:ext>
                  </a:extLst>
                </p:cNvPr>
                <p:cNvSpPr/>
                <p:nvPr/>
              </p:nvSpPr>
              <p:spPr>
                <a:xfrm>
                  <a:off x="6289643" y="3008756"/>
                  <a:ext cx="270061" cy="209574"/>
                </a:xfrm>
                <a:custGeom>
                  <a:avLst/>
                  <a:gdLst>
                    <a:gd name="connsiteX0" fmla="*/ 246698 w 270061"/>
                    <a:gd name="connsiteY0" fmla="*/ 0 h 209574"/>
                    <a:gd name="connsiteX1" fmla="*/ 0 w 270061"/>
                    <a:gd name="connsiteY1" fmla="*/ 105632 h 209574"/>
                    <a:gd name="connsiteX2" fmla="*/ 246698 w 270061"/>
                    <a:gd name="connsiteY2" fmla="*/ 0 h 20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0061" h="209574">
                      <a:moveTo>
                        <a:pt x="246698" y="0"/>
                      </a:moveTo>
                      <a:cubicBezTo>
                        <a:pt x="285178" y="144494"/>
                        <a:pt x="76295" y="231362"/>
                        <a:pt x="0" y="105632"/>
                      </a:cubicBezTo>
                      <a:cubicBezTo>
                        <a:pt x="56864" y="308705"/>
                        <a:pt x="354616" y="182118"/>
                        <a:pt x="2466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34" name="Graphic 7">
                <a:extLst>
                  <a:ext uri="{FF2B5EF4-FFF2-40B4-BE49-F238E27FC236}">
                    <a16:creationId xmlns:a16="http://schemas.microsoft.com/office/drawing/2014/main" id="{A58087BA-8009-CA29-C33E-EC473E0B51BD}"/>
                  </a:ext>
                </a:extLst>
              </p:cNvPr>
              <p:cNvGrpSpPr/>
              <p:nvPr/>
            </p:nvGrpSpPr>
            <p:grpSpPr>
              <a:xfrm>
                <a:off x="6503669" y="3130958"/>
                <a:ext cx="244613" cy="240228"/>
                <a:chOff x="6503669" y="3130958"/>
                <a:chExt cx="244613" cy="240228"/>
              </a:xfrm>
              <a:grpFill/>
            </p:grpSpPr>
            <p:sp>
              <p:nvSpPr>
                <p:cNvPr id="247" name="Freeform: Shape 21">
                  <a:extLst>
                    <a:ext uri="{FF2B5EF4-FFF2-40B4-BE49-F238E27FC236}">
                      <a16:creationId xmlns:a16="http://schemas.microsoft.com/office/drawing/2014/main" id="{C59C741F-BC75-B716-623B-4177B12DC90B}"/>
                    </a:ext>
                  </a:extLst>
                </p:cNvPr>
                <p:cNvSpPr/>
                <p:nvPr/>
              </p:nvSpPr>
              <p:spPr>
                <a:xfrm>
                  <a:off x="6503669" y="3130958"/>
                  <a:ext cx="243555" cy="238893"/>
                </a:xfrm>
                <a:custGeom>
                  <a:avLst/>
                  <a:gdLst>
                    <a:gd name="connsiteX0" fmla="*/ 243555 w 243555"/>
                    <a:gd name="connsiteY0" fmla="*/ 118590 h 238893"/>
                    <a:gd name="connsiteX1" fmla="*/ 0 w 243555"/>
                    <a:gd name="connsiteY1" fmla="*/ 120304 h 238893"/>
                    <a:gd name="connsiteX2" fmla="*/ 243555 w 243555"/>
                    <a:gd name="connsiteY2" fmla="*/ 118590 h 238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3555" h="238893">
                      <a:moveTo>
                        <a:pt x="243555" y="118590"/>
                      </a:moveTo>
                      <a:cubicBezTo>
                        <a:pt x="243936" y="277848"/>
                        <a:pt x="1810" y="279562"/>
                        <a:pt x="0" y="120304"/>
                      </a:cubicBezTo>
                      <a:cubicBezTo>
                        <a:pt x="-381" y="-38954"/>
                        <a:pt x="241745" y="-40668"/>
                        <a:pt x="243555" y="11859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8" name="Freeform: Shape 22">
                  <a:extLst>
                    <a:ext uri="{FF2B5EF4-FFF2-40B4-BE49-F238E27FC236}">
                      <a16:creationId xmlns:a16="http://schemas.microsoft.com/office/drawing/2014/main" id="{BA86DE98-A583-1734-710C-3011473030A6}"/>
                    </a:ext>
                  </a:extLst>
                </p:cNvPr>
                <p:cNvSpPr/>
                <p:nvPr/>
              </p:nvSpPr>
              <p:spPr>
                <a:xfrm>
                  <a:off x="6507099" y="3183064"/>
                  <a:ext cx="241184" cy="188123"/>
                </a:xfrm>
                <a:custGeom>
                  <a:avLst/>
                  <a:gdLst>
                    <a:gd name="connsiteX0" fmla="*/ 219837 w 241184"/>
                    <a:gd name="connsiteY0" fmla="*/ 0 h 188123"/>
                    <a:gd name="connsiteX1" fmla="*/ 0 w 241184"/>
                    <a:gd name="connsiteY1" fmla="*/ 96012 h 188123"/>
                    <a:gd name="connsiteX2" fmla="*/ 219837 w 241184"/>
                    <a:gd name="connsiteY2" fmla="*/ 0 h 188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184" h="188123">
                      <a:moveTo>
                        <a:pt x="219837" y="0"/>
                      </a:moveTo>
                      <a:cubicBezTo>
                        <a:pt x="255175" y="128873"/>
                        <a:pt x="69056" y="207836"/>
                        <a:pt x="0" y="96012"/>
                      </a:cubicBezTo>
                      <a:cubicBezTo>
                        <a:pt x="52006" y="277178"/>
                        <a:pt x="317373" y="162115"/>
                        <a:pt x="21983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35" name="Graphic 7">
                <a:extLst>
                  <a:ext uri="{FF2B5EF4-FFF2-40B4-BE49-F238E27FC236}">
                    <a16:creationId xmlns:a16="http://schemas.microsoft.com/office/drawing/2014/main" id="{DD38F68A-B47B-F3B7-61FB-F5C3F03DF1FD}"/>
                  </a:ext>
                </a:extLst>
              </p:cNvPr>
              <p:cNvGrpSpPr/>
              <p:nvPr/>
            </p:nvGrpSpPr>
            <p:grpSpPr>
              <a:xfrm>
                <a:off x="6233064" y="3139129"/>
                <a:ext cx="304090" cy="298580"/>
                <a:chOff x="6233064" y="3139129"/>
                <a:chExt cx="304090" cy="298580"/>
              </a:xfrm>
              <a:grpFill/>
            </p:grpSpPr>
            <p:sp>
              <p:nvSpPr>
                <p:cNvPr id="245" name="Freeform: Shape 19">
                  <a:extLst>
                    <a:ext uri="{FF2B5EF4-FFF2-40B4-BE49-F238E27FC236}">
                      <a16:creationId xmlns:a16="http://schemas.microsoft.com/office/drawing/2014/main" id="{40AE5705-8FCD-6A34-885B-E9049AFD9690}"/>
                    </a:ext>
                  </a:extLst>
                </p:cNvPr>
                <p:cNvSpPr/>
                <p:nvPr/>
              </p:nvSpPr>
              <p:spPr>
                <a:xfrm>
                  <a:off x="6233064" y="3139129"/>
                  <a:ext cx="302799" cy="297001"/>
                </a:xfrm>
                <a:custGeom>
                  <a:avLst/>
                  <a:gdLst>
                    <a:gd name="connsiteX0" fmla="*/ 302800 w 302799"/>
                    <a:gd name="connsiteY0" fmla="*/ 148519 h 297001"/>
                    <a:gd name="connsiteX1" fmla="*/ 0 w 302799"/>
                    <a:gd name="connsiteY1" fmla="*/ 148519 h 297001"/>
                    <a:gd name="connsiteX2" fmla="*/ 302800 w 302799"/>
                    <a:gd name="connsiteY2" fmla="*/ 148519 h 29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2799" h="297001">
                      <a:moveTo>
                        <a:pt x="302800" y="148519"/>
                      </a:moveTo>
                      <a:cubicBezTo>
                        <a:pt x="301942" y="346543"/>
                        <a:pt x="857" y="346448"/>
                        <a:pt x="0" y="148519"/>
                      </a:cubicBezTo>
                      <a:cubicBezTo>
                        <a:pt x="857" y="-49506"/>
                        <a:pt x="301942" y="-49506"/>
                        <a:pt x="302800" y="1485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6" name="Freeform: Shape 20">
                  <a:extLst>
                    <a:ext uri="{FF2B5EF4-FFF2-40B4-BE49-F238E27FC236}">
                      <a16:creationId xmlns:a16="http://schemas.microsoft.com/office/drawing/2014/main" id="{500245A4-F19F-3262-0038-69501862F362}"/>
                    </a:ext>
                  </a:extLst>
                </p:cNvPr>
                <p:cNvSpPr/>
                <p:nvPr/>
              </p:nvSpPr>
              <p:spPr>
                <a:xfrm>
                  <a:off x="6237065" y="3204780"/>
                  <a:ext cx="300089" cy="232929"/>
                </a:xfrm>
                <a:custGeom>
                  <a:avLst/>
                  <a:gdLst>
                    <a:gd name="connsiteX0" fmla="*/ 274130 w 300089"/>
                    <a:gd name="connsiteY0" fmla="*/ 0 h 232929"/>
                    <a:gd name="connsiteX1" fmla="*/ 0 w 300089"/>
                    <a:gd name="connsiteY1" fmla="*/ 117443 h 232929"/>
                    <a:gd name="connsiteX2" fmla="*/ 274130 w 300089"/>
                    <a:gd name="connsiteY2" fmla="*/ 0 h 232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89" h="232929">
                      <a:moveTo>
                        <a:pt x="274130" y="0"/>
                      </a:moveTo>
                      <a:cubicBezTo>
                        <a:pt x="314420" y="162496"/>
                        <a:pt x="88011" y="257080"/>
                        <a:pt x="0" y="117443"/>
                      </a:cubicBezTo>
                      <a:cubicBezTo>
                        <a:pt x="63151" y="343091"/>
                        <a:pt x="394049" y="202406"/>
                        <a:pt x="27413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36" name="Graphic 7">
                <a:extLst>
                  <a:ext uri="{FF2B5EF4-FFF2-40B4-BE49-F238E27FC236}">
                    <a16:creationId xmlns:a16="http://schemas.microsoft.com/office/drawing/2014/main" id="{F3098ACF-468A-F2E1-93DD-4649BBB55D97}"/>
                  </a:ext>
                </a:extLst>
              </p:cNvPr>
              <p:cNvGrpSpPr/>
              <p:nvPr/>
            </p:nvGrpSpPr>
            <p:grpSpPr>
              <a:xfrm>
                <a:off x="6012084" y="3069478"/>
                <a:ext cx="334500" cy="329299"/>
                <a:chOff x="6012084" y="3069478"/>
                <a:chExt cx="334500" cy="329299"/>
              </a:xfrm>
              <a:grpFill/>
            </p:grpSpPr>
            <p:sp>
              <p:nvSpPr>
                <p:cNvPr id="243" name="Freeform: Shape 17">
                  <a:extLst>
                    <a:ext uri="{FF2B5EF4-FFF2-40B4-BE49-F238E27FC236}">
                      <a16:creationId xmlns:a16="http://schemas.microsoft.com/office/drawing/2014/main" id="{8A1DFDA3-671B-4043-BD7F-6259B5CB3F4A}"/>
                    </a:ext>
                  </a:extLst>
                </p:cNvPr>
                <p:cNvSpPr/>
                <p:nvPr/>
              </p:nvSpPr>
              <p:spPr>
                <a:xfrm>
                  <a:off x="6012084" y="3069478"/>
                  <a:ext cx="333089" cy="328326"/>
                </a:xfrm>
                <a:custGeom>
                  <a:avLst/>
                  <a:gdLst>
                    <a:gd name="connsiteX0" fmla="*/ 333089 w 333089"/>
                    <a:gd name="connsiteY0" fmla="*/ 164163 h 328326"/>
                    <a:gd name="connsiteX1" fmla="*/ 0 w 333089"/>
                    <a:gd name="connsiteY1" fmla="*/ 164163 h 328326"/>
                    <a:gd name="connsiteX2" fmla="*/ 333089 w 333089"/>
                    <a:gd name="connsiteY2" fmla="*/ 164163 h 3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089" h="328326">
                      <a:moveTo>
                        <a:pt x="333089" y="164163"/>
                      </a:moveTo>
                      <a:cubicBezTo>
                        <a:pt x="329374" y="383048"/>
                        <a:pt x="3715" y="383048"/>
                        <a:pt x="0" y="164163"/>
                      </a:cubicBezTo>
                      <a:cubicBezTo>
                        <a:pt x="3715" y="-54721"/>
                        <a:pt x="329374" y="-54721"/>
                        <a:pt x="333089" y="1641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4" name="Freeform: Shape 18">
                  <a:extLst>
                    <a:ext uri="{FF2B5EF4-FFF2-40B4-BE49-F238E27FC236}">
                      <a16:creationId xmlns:a16="http://schemas.microsoft.com/office/drawing/2014/main" id="{C523416D-56D7-3E63-9F60-89D43E982C96}"/>
                    </a:ext>
                  </a:extLst>
                </p:cNvPr>
                <p:cNvSpPr/>
                <p:nvPr/>
              </p:nvSpPr>
              <p:spPr>
                <a:xfrm>
                  <a:off x="6016561" y="3142582"/>
                  <a:ext cx="330023" cy="256195"/>
                </a:xfrm>
                <a:custGeom>
                  <a:avLst/>
                  <a:gdLst>
                    <a:gd name="connsiteX0" fmla="*/ 301466 w 330023"/>
                    <a:gd name="connsiteY0" fmla="*/ 0 h 256195"/>
                    <a:gd name="connsiteX1" fmla="*/ 0 w 330023"/>
                    <a:gd name="connsiteY1" fmla="*/ 129159 h 256195"/>
                    <a:gd name="connsiteX2" fmla="*/ 301466 w 330023"/>
                    <a:gd name="connsiteY2" fmla="*/ 0 h 25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0023" h="256195">
                      <a:moveTo>
                        <a:pt x="301466" y="0"/>
                      </a:moveTo>
                      <a:cubicBezTo>
                        <a:pt x="345758" y="178689"/>
                        <a:pt x="96679" y="282702"/>
                        <a:pt x="0" y="129159"/>
                      </a:cubicBezTo>
                      <a:cubicBezTo>
                        <a:pt x="69342" y="377381"/>
                        <a:pt x="433388" y="222599"/>
                        <a:pt x="30146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37" name="Graphic 7">
                <a:extLst>
                  <a:ext uri="{FF2B5EF4-FFF2-40B4-BE49-F238E27FC236}">
                    <a16:creationId xmlns:a16="http://schemas.microsoft.com/office/drawing/2014/main" id="{B538487E-D8D4-CBA8-DBDC-6C0978FE118C}"/>
                  </a:ext>
                </a:extLst>
              </p:cNvPr>
              <p:cNvGrpSpPr/>
              <p:nvPr/>
            </p:nvGrpSpPr>
            <p:grpSpPr>
              <a:xfrm>
                <a:off x="6447472" y="2973633"/>
                <a:ext cx="250061" cy="245583"/>
                <a:chOff x="6447472" y="2973633"/>
                <a:chExt cx="250061" cy="245583"/>
              </a:xfrm>
              <a:grpFill/>
            </p:grpSpPr>
            <p:sp>
              <p:nvSpPr>
                <p:cNvPr id="241" name="Freeform: Shape 15">
                  <a:extLst>
                    <a:ext uri="{FF2B5EF4-FFF2-40B4-BE49-F238E27FC236}">
                      <a16:creationId xmlns:a16="http://schemas.microsoft.com/office/drawing/2014/main" id="{964EBDFB-9286-3C08-5BFE-F0D0D828A5B1}"/>
                    </a:ext>
                  </a:extLst>
                </p:cNvPr>
                <p:cNvSpPr/>
                <p:nvPr/>
              </p:nvSpPr>
              <p:spPr>
                <a:xfrm>
                  <a:off x="6447472" y="2973633"/>
                  <a:ext cx="248983" cy="244209"/>
                </a:xfrm>
                <a:custGeom>
                  <a:avLst/>
                  <a:gdLst>
                    <a:gd name="connsiteX0" fmla="*/ 248983 w 248983"/>
                    <a:gd name="connsiteY0" fmla="*/ 122087 h 244209"/>
                    <a:gd name="connsiteX1" fmla="*/ 0 w 248983"/>
                    <a:gd name="connsiteY1" fmla="*/ 122087 h 244209"/>
                    <a:gd name="connsiteX2" fmla="*/ 248983 w 248983"/>
                    <a:gd name="connsiteY2" fmla="*/ 122087 h 24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83" h="244209">
                      <a:moveTo>
                        <a:pt x="248983" y="122087"/>
                      </a:moveTo>
                      <a:cubicBezTo>
                        <a:pt x="248222" y="284964"/>
                        <a:pt x="667" y="284869"/>
                        <a:pt x="0" y="122087"/>
                      </a:cubicBezTo>
                      <a:cubicBezTo>
                        <a:pt x="667" y="-40696"/>
                        <a:pt x="248317" y="-40696"/>
                        <a:pt x="248983" y="1220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2" name="Freeform: Shape 16">
                  <a:extLst>
                    <a:ext uri="{FF2B5EF4-FFF2-40B4-BE49-F238E27FC236}">
                      <a16:creationId xmlns:a16="http://schemas.microsoft.com/office/drawing/2014/main" id="{63353BB0-5BC2-EB6F-BC70-39669968E897}"/>
                    </a:ext>
                  </a:extLst>
                </p:cNvPr>
                <p:cNvSpPr/>
                <p:nvPr/>
              </p:nvSpPr>
              <p:spPr>
                <a:xfrm>
                  <a:off x="6450710" y="3027616"/>
                  <a:ext cx="246823" cy="191600"/>
                </a:xfrm>
                <a:custGeom>
                  <a:avLst/>
                  <a:gdLst>
                    <a:gd name="connsiteX0" fmla="*/ 225457 w 246823"/>
                    <a:gd name="connsiteY0" fmla="*/ 0 h 191600"/>
                    <a:gd name="connsiteX1" fmla="*/ 0 w 246823"/>
                    <a:gd name="connsiteY1" fmla="*/ 96583 h 191600"/>
                    <a:gd name="connsiteX2" fmla="*/ 225457 w 246823"/>
                    <a:gd name="connsiteY2" fmla="*/ 0 h 19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6823" h="191600">
                      <a:moveTo>
                        <a:pt x="225457" y="0"/>
                      </a:moveTo>
                      <a:cubicBezTo>
                        <a:pt x="260699" y="132017"/>
                        <a:pt x="69818" y="211360"/>
                        <a:pt x="0" y="96583"/>
                      </a:cubicBezTo>
                      <a:cubicBezTo>
                        <a:pt x="51911" y="282226"/>
                        <a:pt x="324136" y="166497"/>
                        <a:pt x="22545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38" name="Graphic 7">
                <a:extLst>
                  <a:ext uri="{FF2B5EF4-FFF2-40B4-BE49-F238E27FC236}">
                    <a16:creationId xmlns:a16="http://schemas.microsoft.com/office/drawing/2014/main" id="{31E28A8F-B7EA-7CCA-2D4E-9EC2110D9478}"/>
                  </a:ext>
                </a:extLst>
              </p:cNvPr>
              <p:cNvGrpSpPr/>
              <p:nvPr/>
            </p:nvGrpSpPr>
            <p:grpSpPr>
              <a:xfrm>
                <a:off x="6115812" y="2964060"/>
                <a:ext cx="259170" cy="254461"/>
                <a:chOff x="6115812" y="2964060"/>
                <a:chExt cx="259170" cy="254461"/>
              </a:xfrm>
              <a:grpFill/>
            </p:grpSpPr>
            <p:sp>
              <p:nvSpPr>
                <p:cNvPr id="239" name="Freeform: Shape 13">
                  <a:extLst>
                    <a:ext uri="{FF2B5EF4-FFF2-40B4-BE49-F238E27FC236}">
                      <a16:creationId xmlns:a16="http://schemas.microsoft.com/office/drawing/2014/main" id="{6B4AE0E7-72A3-CEC6-0564-297DF3A268EF}"/>
                    </a:ext>
                  </a:extLst>
                </p:cNvPr>
                <p:cNvSpPr/>
                <p:nvPr/>
              </p:nvSpPr>
              <p:spPr>
                <a:xfrm>
                  <a:off x="6115812" y="2964060"/>
                  <a:ext cx="258032" cy="253031"/>
                </a:xfrm>
                <a:custGeom>
                  <a:avLst/>
                  <a:gdLst>
                    <a:gd name="connsiteX0" fmla="*/ 258032 w 258032"/>
                    <a:gd name="connsiteY0" fmla="*/ 126516 h 253031"/>
                    <a:gd name="connsiteX1" fmla="*/ 0 w 258032"/>
                    <a:gd name="connsiteY1" fmla="*/ 126516 h 253031"/>
                    <a:gd name="connsiteX2" fmla="*/ 258032 w 258032"/>
                    <a:gd name="connsiteY2" fmla="*/ 126516 h 25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032" h="253031">
                      <a:moveTo>
                        <a:pt x="258032" y="126516"/>
                      </a:moveTo>
                      <a:cubicBezTo>
                        <a:pt x="257270" y="295204"/>
                        <a:pt x="762" y="295204"/>
                        <a:pt x="0" y="126516"/>
                      </a:cubicBezTo>
                      <a:cubicBezTo>
                        <a:pt x="762" y="-42172"/>
                        <a:pt x="257365" y="-42172"/>
                        <a:pt x="258032" y="1265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40" name="Freeform: Shape 14">
                  <a:extLst>
                    <a:ext uri="{FF2B5EF4-FFF2-40B4-BE49-F238E27FC236}">
                      <a16:creationId xmlns:a16="http://schemas.microsoft.com/office/drawing/2014/main" id="{B8527092-7275-F4C2-7FEE-55C4C7DBC822}"/>
                    </a:ext>
                  </a:extLst>
                </p:cNvPr>
                <p:cNvSpPr/>
                <p:nvPr/>
              </p:nvSpPr>
              <p:spPr>
                <a:xfrm>
                  <a:off x="6119336" y="3019996"/>
                  <a:ext cx="255645" cy="198526"/>
                </a:xfrm>
                <a:custGeom>
                  <a:avLst/>
                  <a:gdLst>
                    <a:gd name="connsiteX0" fmla="*/ 233553 w 255645"/>
                    <a:gd name="connsiteY0" fmla="*/ 0 h 198526"/>
                    <a:gd name="connsiteX1" fmla="*/ 0 w 255645"/>
                    <a:gd name="connsiteY1" fmla="*/ 100108 h 198526"/>
                    <a:gd name="connsiteX2" fmla="*/ 233553 w 255645"/>
                    <a:gd name="connsiteY2" fmla="*/ 0 h 19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645" h="198526">
                      <a:moveTo>
                        <a:pt x="233553" y="0"/>
                      </a:moveTo>
                      <a:cubicBezTo>
                        <a:pt x="270034" y="136779"/>
                        <a:pt x="72200" y="219075"/>
                        <a:pt x="0" y="100108"/>
                      </a:cubicBezTo>
                      <a:cubicBezTo>
                        <a:pt x="53721" y="292418"/>
                        <a:pt x="335661" y="172498"/>
                        <a:pt x="23355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095E0485-115E-2774-8B41-902F6F55AA60}"/>
                </a:ext>
              </a:extLst>
            </p:cNvPr>
            <p:cNvSpPr txBox="1"/>
            <p:nvPr/>
          </p:nvSpPr>
          <p:spPr>
            <a:xfrm>
              <a:off x="6426904" y="3477709"/>
              <a:ext cx="946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 err="1">
                  <a:latin typeface="Marcellus" panose="020E0602050203020307" pitchFamily="34" charset="0"/>
                  <a:cs typeface="Sora" pitchFamily="2" charset="0"/>
                </a:rPr>
                <a:t>Cipung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715FE43-6945-6876-76ED-A1D2532B4A85}"/>
              </a:ext>
            </a:extLst>
          </p:cNvPr>
          <p:cNvGrpSpPr/>
          <p:nvPr/>
        </p:nvGrpSpPr>
        <p:grpSpPr>
          <a:xfrm>
            <a:off x="6344522" y="1943855"/>
            <a:ext cx="1477218" cy="972429"/>
            <a:chOff x="8006856" y="1959264"/>
            <a:chExt cx="1477218" cy="972429"/>
          </a:xfrm>
        </p:grpSpPr>
        <p:grpSp>
          <p:nvGrpSpPr>
            <p:cNvPr id="175" name="Graphic 7">
              <a:extLst>
                <a:ext uri="{FF2B5EF4-FFF2-40B4-BE49-F238E27FC236}">
                  <a16:creationId xmlns:a16="http://schemas.microsoft.com/office/drawing/2014/main" id="{A80C6860-F042-7DFC-3E49-2CDBB19825BA}"/>
                </a:ext>
              </a:extLst>
            </p:cNvPr>
            <p:cNvGrpSpPr/>
            <p:nvPr/>
          </p:nvGrpSpPr>
          <p:grpSpPr>
            <a:xfrm rot="507268">
              <a:off x="8006856" y="1959264"/>
              <a:ext cx="1477218" cy="972429"/>
              <a:chOff x="6012084" y="2949582"/>
              <a:chExt cx="736198" cy="488128"/>
            </a:xfrm>
            <a:gradFill flip="none" rotWithShape="1">
              <a:gsLst>
                <a:gs pos="0">
                  <a:srgbClr val="00B050"/>
                </a:gs>
                <a:gs pos="48000">
                  <a:srgbClr val="00B050"/>
                </a:gs>
                <a:gs pos="99000">
                  <a:srgbClr val="92D050"/>
                </a:gs>
              </a:gsLst>
              <a:lin ang="16200000" scaled="1"/>
              <a:tileRect/>
            </a:gradFill>
          </p:grpSpPr>
          <p:grpSp>
            <p:nvGrpSpPr>
              <p:cNvPr id="176" name="Graphic 7">
                <a:extLst>
                  <a:ext uri="{FF2B5EF4-FFF2-40B4-BE49-F238E27FC236}">
                    <a16:creationId xmlns:a16="http://schemas.microsoft.com/office/drawing/2014/main" id="{53A7659B-AF00-D2BF-2B67-CA7A132ABFF6}"/>
                  </a:ext>
                </a:extLst>
              </p:cNvPr>
              <p:cNvGrpSpPr/>
              <p:nvPr/>
            </p:nvGrpSpPr>
            <p:grpSpPr>
              <a:xfrm>
                <a:off x="6286023" y="2949582"/>
                <a:ext cx="273681" cy="268748"/>
                <a:chOff x="6286023" y="2949582"/>
                <a:chExt cx="273681" cy="268748"/>
              </a:xfrm>
              <a:grpFill/>
            </p:grpSpPr>
            <p:sp>
              <p:nvSpPr>
                <p:cNvPr id="192" name="Freeform: Shape 23">
                  <a:extLst>
                    <a:ext uri="{FF2B5EF4-FFF2-40B4-BE49-F238E27FC236}">
                      <a16:creationId xmlns:a16="http://schemas.microsoft.com/office/drawing/2014/main" id="{FA792BCF-BDBD-FACD-E219-43C38B99DF00}"/>
                    </a:ext>
                  </a:extLst>
                </p:cNvPr>
                <p:cNvSpPr/>
                <p:nvPr/>
              </p:nvSpPr>
              <p:spPr>
                <a:xfrm>
                  <a:off x="6286023" y="2949582"/>
                  <a:ext cx="272510" cy="267319"/>
                </a:xfrm>
                <a:custGeom>
                  <a:avLst/>
                  <a:gdLst>
                    <a:gd name="connsiteX0" fmla="*/ 272510 w 272510"/>
                    <a:gd name="connsiteY0" fmla="*/ 133660 h 267319"/>
                    <a:gd name="connsiteX1" fmla="*/ 0 w 272510"/>
                    <a:gd name="connsiteY1" fmla="*/ 133660 h 267319"/>
                    <a:gd name="connsiteX2" fmla="*/ 272510 w 272510"/>
                    <a:gd name="connsiteY2" fmla="*/ 133660 h 26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2510" h="267319">
                      <a:moveTo>
                        <a:pt x="272510" y="133660"/>
                      </a:moveTo>
                      <a:cubicBezTo>
                        <a:pt x="271748" y="311872"/>
                        <a:pt x="762" y="311872"/>
                        <a:pt x="0" y="133660"/>
                      </a:cubicBezTo>
                      <a:cubicBezTo>
                        <a:pt x="857" y="-44553"/>
                        <a:pt x="271748" y="-44553"/>
                        <a:pt x="272510" y="1336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3" name="Freeform: Shape 24">
                  <a:extLst>
                    <a:ext uri="{FF2B5EF4-FFF2-40B4-BE49-F238E27FC236}">
                      <a16:creationId xmlns:a16="http://schemas.microsoft.com/office/drawing/2014/main" id="{7669B41B-E81F-9158-672F-A2ABD9D2A473}"/>
                    </a:ext>
                  </a:extLst>
                </p:cNvPr>
                <p:cNvSpPr/>
                <p:nvPr/>
              </p:nvSpPr>
              <p:spPr>
                <a:xfrm>
                  <a:off x="6289643" y="3008756"/>
                  <a:ext cx="270061" cy="209574"/>
                </a:xfrm>
                <a:custGeom>
                  <a:avLst/>
                  <a:gdLst>
                    <a:gd name="connsiteX0" fmla="*/ 246698 w 270061"/>
                    <a:gd name="connsiteY0" fmla="*/ 0 h 209574"/>
                    <a:gd name="connsiteX1" fmla="*/ 0 w 270061"/>
                    <a:gd name="connsiteY1" fmla="*/ 105632 h 209574"/>
                    <a:gd name="connsiteX2" fmla="*/ 246698 w 270061"/>
                    <a:gd name="connsiteY2" fmla="*/ 0 h 20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0061" h="209574">
                      <a:moveTo>
                        <a:pt x="246698" y="0"/>
                      </a:moveTo>
                      <a:cubicBezTo>
                        <a:pt x="285178" y="144494"/>
                        <a:pt x="76295" y="231362"/>
                        <a:pt x="0" y="105632"/>
                      </a:cubicBezTo>
                      <a:cubicBezTo>
                        <a:pt x="56864" y="308705"/>
                        <a:pt x="354616" y="182118"/>
                        <a:pt x="2466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177" name="Graphic 7">
                <a:extLst>
                  <a:ext uri="{FF2B5EF4-FFF2-40B4-BE49-F238E27FC236}">
                    <a16:creationId xmlns:a16="http://schemas.microsoft.com/office/drawing/2014/main" id="{E4266EB0-A2A2-88C7-73E9-E0CDA4F62C3A}"/>
                  </a:ext>
                </a:extLst>
              </p:cNvPr>
              <p:cNvGrpSpPr/>
              <p:nvPr/>
            </p:nvGrpSpPr>
            <p:grpSpPr>
              <a:xfrm>
                <a:off x="6503669" y="3130958"/>
                <a:ext cx="244613" cy="240228"/>
                <a:chOff x="6503669" y="3130958"/>
                <a:chExt cx="244613" cy="240228"/>
              </a:xfrm>
              <a:grpFill/>
            </p:grpSpPr>
            <p:sp>
              <p:nvSpPr>
                <p:cNvPr id="190" name="Freeform: Shape 21">
                  <a:extLst>
                    <a:ext uri="{FF2B5EF4-FFF2-40B4-BE49-F238E27FC236}">
                      <a16:creationId xmlns:a16="http://schemas.microsoft.com/office/drawing/2014/main" id="{A700C0D8-CDBD-E901-B9D3-A3B7F9974070}"/>
                    </a:ext>
                  </a:extLst>
                </p:cNvPr>
                <p:cNvSpPr/>
                <p:nvPr/>
              </p:nvSpPr>
              <p:spPr>
                <a:xfrm>
                  <a:off x="6503669" y="3130958"/>
                  <a:ext cx="243555" cy="238893"/>
                </a:xfrm>
                <a:custGeom>
                  <a:avLst/>
                  <a:gdLst>
                    <a:gd name="connsiteX0" fmla="*/ 243555 w 243555"/>
                    <a:gd name="connsiteY0" fmla="*/ 118590 h 238893"/>
                    <a:gd name="connsiteX1" fmla="*/ 0 w 243555"/>
                    <a:gd name="connsiteY1" fmla="*/ 120304 h 238893"/>
                    <a:gd name="connsiteX2" fmla="*/ 243555 w 243555"/>
                    <a:gd name="connsiteY2" fmla="*/ 118590 h 238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3555" h="238893">
                      <a:moveTo>
                        <a:pt x="243555" y="118590"/>
                      </a:moveTo>
                      <a:cubicBezTo>
                        <a:pt x="243936" y="277848"/>
                        <a:pt x="1810" y="279562"/>
                        <a:pt x="0" y="120304"/>
                      </a:cubicBezTo>
                      <a:cubicBezTo>
                        <a:pt x="-381" y="-38954"/>
                        <a:pt x="241745" y="-40668"/>
                        <a:pt x="243555" y="11859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1" name="Freeform: Shape 22">
                  <a:extLst>
                    <a:ext uri="{FF2B5EF4-FFF2-40B4-BE49-F238E27FC236}">
                      <a16:creationId xmlns:a16="http://schemas.microsoft.com/office/drawing/2014/main" id="{87BE6E9E-3708-E5DB-27A7-CE050D2B0D90}"/>
                    </a:ext>
                  </a:extLst>
                </p:cNvPr>
                <p:cNvSpPr/>
                <p:nvPr/>
              </p:nvSpPr>
              <p:spPr>
                <a:xfrm>
                  <a:off x="6507099" y="3183064"/>
                  <a:ext cx="241184" cy="188123"/>
                </a:xfrm>
                <a:custGeom>
                  <a:avLst/>
                  <a:gdLst>
                    <a:gd name="connsiteX0" fmla="*/ 219837 w 241184"/>
                    <a:gd name="connsiteY0" fmla="*/ 0 h 188123"/>
                    <a:gd name="connsiteX1" fmla="*/ 0 w 241184"/>
                    <a:gd name="connsiteY1" fmla="*/ 96012 h 188123"/>
                    <a:gd name="connsiteX2" fmla="*/ 219837 w 241184"/>
                    <a:gd name="connsiteY2" fmla="*/ 0 h 188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184" h="188123">
                      <a:moveTo>
                        <a:pt x="219837" y="0"/>
                      </a:moveTo>
                      <a:cubicBezTo>
                        <a:pt x="255175" y="128873"/>
                        <a:pt x="69056" y="207836"/>
                        <a:pt x="0" y="96012"/>
                      </a:cubicBezTo>
                      <a:cubicBezTo>
                        <a:pt x="52006" y="277178"/>
                        <a:pt x="317373" y="162115"/>
                        <a:pt x="21983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178" name="Graphic 7">
                <a:extLst>
                  <a:ext uri="{FF2B5EF4-FFF2-40B4-BE49-F238E27FC236}">
                    <a16:creationId xmlns:a16="http://schemas.microsoft.com/office/drawing/2014/main" id="{24F99168-3A9F-A436-D9F0-335435B60A00}"/>
                  </a:ext>
                </a:extLst>
              </p:cNvPr>
              <p:cNvGrpSpPr/>
              <p:nvPr/>
            </p:nvGrpSpPr>
            <p:grpSpPr>
              <a:xfrm>
                <a:off x="6233064" y="3139129"/>
                <a:ext cx="304090" cy="298580"/>
                <a:chOff x="6233064" y="3139129"/>
                <a:chExt cx="304090" cy="298580"/>
              </a:xfrm>
              <a:grpFill/>
            </p:grpSpPr>
            <p:sp>
              <p:nvSpPr>
                <p:cNvPr id="188" name="Freeform: Shape 19">
                  <a:extLst>
                    <a:ext uri="{FF2B5EF4-FFF2-40B4-BE49-F238E27FC236}">
                      <a16:creationId xmlns:a16="http://schemas.microsoft.com/office/drawing/2014/main" id="{FD2FFA58-9C85-0AE7-0FFA-D16D4FEFCB6D}"/>
                    </a:ext>
                  </a:extLst>
                </p:cNvPr>
                <p:cNvSpPr/>
                <p:nvPr/>
              </p:nvSpPr>
              <p:spPr>
                <a:xfrm>
                  <a:off x="6233064" y="3139129"/>
                  <a:ext cx="302799" cy="297001"/>
                </a:xfrm>
                <a:custGeom>
                  <a:avLst/>
                  <a:gdLst>
                    <a:gd name="connsiteX0" fmla="*/ 302800 w 302799"/>
                    <a:gd name="connsiteY0" fmla="*/ 148519 h 297001"/>
                    <a:gd name="connsiteX1" fmla="*/ 0 w 302799"/>
                    <a:gd name="connsiteY1" fmla="*/ 148519 h 297001"/>
                    <a:gd name="connsiteX2" fmla="*/ 302800 w 302799"/>
                    <a:gd name="connsiteY2" fmla="*/ 148519 h 29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2799" h="297001">
                      <a:moveTo>
                        <a:pt x="302800" y="148519"/>
                      </a:moveTo>
                      <a:cubicBezTo>
                        <a:pt x="301942" y="346543"/>
                        <a:pt x="857" y="346448"/>
                        <a:pt x="0" y="148519"/>
                      </a:cubicBezTo>
                      <a:cubicBezTo>
                        <a:pt x="857" y="-49506"/>
                        <a:pt x="301942" y="-49506"/>
                        <a:pt x="302800" y="1485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89" name="Freeform: Shape 20">
                  <a:extLst>
                    <a:ext uri="{FF2B5EF4-FFF2-40B4-BE49-F238E27FC236}">
                      <a16:creationId xmlns:a16="http://schemas.microsoft.com/office/drawing/2014/main" id="{59359578-2827-8908-5F1E-50E3D3AC18D1}"/>
                    </a:ext>
                  </a:extLst>
                </p:cNvPr>
                <p:cNvSpPr/>
                <p:nvPr/>
              </p:nvSpPr>
              <p:spPr>
                <a:xfrm>
                  <a:off x="6237065" y="3204780"/>
                  <a:ext cx="300089" cy="232929"/>
                </a:xfrm>
                <a:custGeom>
                  <a:avLst/>
                  <a:gdLst>
                    <a:gd name="connsiteX0" fmla="*/ 274130 w 300089"/>
                    <a:gd name="connsiteY0" fmla="*/ 0 h 232929"/>
                    <a:gd name="connsiteX1" fmla="*/ 0 w 300089"/>
                    <a:gd name="connsiteY1" fmla="*/ 117443 h 232929"/>
                    <a:gd name="connsiteX2" fmla="*/ 274130 w 300089"/>
                    <a:gd name="connsiteY2" fmla="*/ 0 h 232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89" h="232929">
                      <a:moveTo>
                        <a:pt x="274130" y="0"/>
                      </a:moveTo>
                      <a:cubicBezTo>
                        <a:pt x="314420" y="162496"/>
                        <a:pt x="88011" y="257080"/>
                        <a:pt x="0" y="117443"/>
                      </a:cubicBezTo>
                      <a:cubicBezTo>
                        <a:pt x="63151" y="343091"/>
                        <a:pt x="394049" y="202406"/>
                        <a:pt x="27413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179" name="Graphic 7">
                <a:extLst>
                  <a:ext uri="{FF2B5EF4-FFF2-40B4-BE49-F238E27FC236}">
                    <a16:creationId xmlns:a16="http://schemas.microsoft.com/office/drawing/2014/main" id="{1AC1A809-9ABC-40C4-1486-886455815B57}"/>
                  </a:ext>
                </a:extLst>
              </p:cNvPr>
              <p:cNvGrpSpPr/>
              <p:nvPr/>
            </p:nvGrpSpPr>
            <p:grpSpPr>
              <a:xfrm>
                <a:off x="6012084" y="3069478"/>
                <a:ext cx="334500" cy="329299"/>
                <a:chOff x="6012084" y="3069478"/>
                <a:chExt cx="334500" cy="329299"/>
              </a:xfrm>
              <a:grpFill/>
            </p:grpSpPr>
            <p:sp>
              <p:nvSpPr>
                <p:cNvPr id="186" name="Freeform: Shape 17">
                  <a:extLst>
                    <a:ext uri="{FF2B5EF4-FFF2-40B4-BE49-F238E27FC236}">
                      <a16:creationId xmlns:a16="http://schemas.microsoft.com/office/drawing/2014/main" id="{976969E7-127D-C268-7546-896BF79D863C}"/>
                    </a:ext>
                  </a:extLst>
                </p:cNvPr>
                <p:cNvSpPr/>
                <p:nvPr/>
              </p:nvSpPr>
              <p:spPr>
                <a:xfrm>
                  <a:off x="6012084" y="3069478"/>
                  <a:ext cx="333089" cy="328326"/>
                </a:xfrm>
                <a:custGeom>
                  <a:avLst/>
                  <a:gdLst>
                    <a:gd name="connsiteX0" fmla="*/ 333089 w 333089"/>
                    <a:gd name="connsiteY0" fmla="*/ 164163 h 328326"/>
                    <a:gd name="connsiteX1" fmla="*/ 0 w 333089"/>
                    <a:gd name="connsiteY1" fmla="*/ 164163 h 328326"/>
                    <a:gd name="connsiteX2" fmla="*/ 333089 w 333089"/>
                    <a:gd name="connsiteY2" fmla="*/ 164163 h 3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089" h="328326">
                      <a:moveTo>
                        <a:pt x="333089" y="164163"/>
                      </a:moveTo>
                      <a:cubicBezTo>
                        <a:pt x="329374" y="383048"/>
                        <a:pt x="3715" y="383048"/>
                        <a:pt x="0" y="164163"/>
                      </a:cubicBezTo>
                      <a:cubicBezTo>
                        <a:pt x="3715" y="-54721"/>
                        <a:pt x="329374" y="-54721"/>
                        <a:pt x="333089" y="1641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87" name="Freeform: Shape 18">
                  <a:extLst>
                    <a:ext uri="{FF2B5EF4-FFF2-40B4-BE49-F238E27FC236}">
                      <a16:creationId xmlns:a16="http://schemas.microsoft.com/office/drawing/2014/main" id="{85CF9D0E-98A8-2371-155E-39DFD9C6C0C8}"/>
                    </a:ext>
                  </a:extLst>
                </p:cNvPr>
                <p:cNvSpPr/>
                <p:nvPr/>
              </p:nvSpPr>
              <p:spPr>
                <a:xfrm>
                  <a:off x="6016561" y="3142582"/>
                  <a:ext cx="330023" cy="256195"/>
                </a:xfrm>
                <a:custGeom>
                  <a:avLst/>
                  <a:gdLst>
                    <a:gd name="connsiteX0" fmla="*/ 301466 w 330023"/>
                    <a:gd name="connsiteY0" fmla="*/ 0 h 256195"/>
                    <a:gd name="connsiteX1" fmla="*/ 0 w 330023"/>
                    <a:gd name="connsiteY1" fmla="*/ 129159 h 256195"/>
                    <a:gd name="connsiteX2" fmla="*/ 301466 w 330023"/>
                    <a:gd name="connsiteY2" fmla="*/ 0 h 25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0023" h="256195">
                      <a:moveTo>
                        <a:pt x="301466" y="0"/>
                      </a:moveTo>
                      <a:cubicBezTo>
                        <a:pt x="345758" y="178689"/>
                        <a:pt x="96679" y="282702"/>
                        <a:pt x="0" y="129159"/>
                      </a:cubicBezTo>
                      <a:cubicBezTo>
                        <a:pt x="69342" y="377381"/>
                        <a:pt x="433388" y="222599"/>
                        <a:pt x="30146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180" name="Graphic 7">
                <a:extLst>
                  <a:ext uri="{FF2B5EF4-FFF2-40B4-BE49-F238E27FC236}">
                    <a16:creationId xmlns:a16="http://schemas.microsoft.com/office/drawing/2014/main" id="{DD3D2770-995E-2ECE-DA1D-1DBC6F696301}"/>
                  </a:ext>
                </a:extLst>
              </p:cNvPr>
              <p:cNvGrpSpPr/>
              <p:nvPr/>
            </p:nvGrpSpPr>
            <p:grpSpPr>
              <a:xfrm>
                <a:off x="6447472" y="2973633"/>
                <a:ext cx="250061" cy="245583"/>
                <a:chOff x="6447472" y="2973633"/>
                <a:chExt cx="250061" cy="245583"/>
              </a:xfrm>
              <a:grpFill/>
            </p:grpSpPr>
            <p:sp>
              <p:nvSpPr>
                <p:cNvPr id="184" name="Freeform: Shape 15">
                  <a:extLst>
                    <a:ext uri="{FF2B5EF4-FFF2-40B4-BE49-F238E27FC236}">
                      <a16:creationId xmlns:a16="http://schemas.microsoft.com/office/drawing/2014/main" id="{8DE0759D-BB95-A62C-D783-32C6C63C90AE}"/>
                    </a:ext>
                  </a:extLst>
                </p:cNvPr>
                <p:cNvSpPr/>
                <p:nvPr/>
              </p:nvSpPr>
              <p:spPr>
                <a:xfrm>
                  <a:off x="6447472" y="2973633"/>
                  <a:ext cx="248983" cy="244209"/>
                </a:xfrm>
                <a:custGeom>
                  <a:avLst/>
                  <a:gdLst>
                    <a:gd name="connsiteX0" fmla="*/ 248983 w 248983"/>
                    <a:gd name="connsiteY0" fmla="*/ 122087 h 244209"/>
                    <a:gd name="connsiteX1" fmla="*/ 0 w 248983"/>
                    <a:gd name="connsiteY1" fmla="*/ 122087 h 244209"/>
                    <a:gd name="connsiteX2" fmla="*/ 248983 w 248983"/>
                    <a:gd name="connsiteY2" fmla="*/ 122087 h 24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83" h="244209">
                      <a:moveTo>
                        <a:pt x="248983" y="122087"/>
                      </a:moveTo>
                      <a:cubicBezTo>
                        <a:pt x="248222" y="284964"/>
                        <a:pt x="667" y="284869"/>
                        <a:pt x="0" y="122087"/>
                      </a:cubicBezTo>
                      <a:cubicBezTo>
                        <a:pt x="667" y="-40696"/>
                        <a:pt x="248317" y="-40696"/>
                        <a:pt x="248983" y="1220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85" name="Freeform: Shape 16">
                  <a:extLst>
                    <a:ext uri="{FF2B5EF4-FFF2-40B4-BE49-F238E27FC236}">
                      <a16:creationId xmlns:a16="http://schemas.microsoft.com/office/drawing/2014/main" id="{CE9CD22F-0E4B-9CC3-6591-035AD5F6CAFE}"/>
                    </a:ext>
                  </a:extLst>
                </p:cNvPr>
                <p:cNvSpPr/>
                <p:nvPr/>
              </p:nvSpPr>
              <p:spPr>
                <a:xfrm>
                  <a:off x="6450710" y="3027616"/>
                  <a:ext cx="246823" cy="191600"/>
                </a:xfrm>
                <a:custGeom>
                  <a:avLst/>
                  <a:gdLst>
                    <a:gd name="connsiteX0" fmla="*/ 225457 w 246823"/>
                    <a:gd name="connsiteY0" fmla="*/ 0 h 191600"/>
                    <a:gd name="connsiteX1" fmla="*/ 0 w 246823"/>
                    <a:gd name="connsiteY1" fmla="*/ 96583 h 191600"/>
                    <a:gd name="connsiteX2" fmla="*/ 225457 w 246823"/>
                    <a:gd name="connsiteY2" fmla="*/ 0 h 19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6823" h="191600">
                      <a:moveTo>
                        <a:pt x="225457" y="0"/>
                      </a:moveTo>
                      <a:cubicBezTo>
                        <a:pt x="260699" y="132017"/>
                        <a:pt x="69818" y="211360"/>
                        <a:pt x="0" y="96583"/>
                      </a:cubicBezTo>
                      <a:cubicBezTo>
                        <a:pt x="51911" y="282226"/>
                        <a:pt x="324136" y="166497"/>
                        <a:pt x="22545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181" name="Graphic 7">
                <a:extLst>
                  <a:ext uri="{FF2B5EF4-FFF2-40B4-BE49-F238E27FC236}">
                    <a16:creationId xmlns:a16="http://schemas.microsoft.com/office/drawing/2014/main" id="{B7B07452-099A-8361-90D4-1B597455DB4E}"/>
                  </a:ext>
                </a:extLst>
              </p:cNvPr>
              <p:cNvGrpSpPr/>
              <p:nvPr/>
            </p:nvGrpSpPr>
            <p:grpSpPr>
              <a:xfrm>
                <a:off x="6115812" y="2964060"/>
                <a:ext cx="259170" cy="254461"/>
                <a:chOff x="6115812" y="2964060"/>
                <a:chExt cx="259170" cy="254461"/>
              </a:xfrm>
              <a:grpFill/>
            </p:grpSpPr>
            <p:sp>
              <p:nvSpPr>
                <p:cNvPr id="182" name="Freeform: Shape 13">
                  <a:extLst>
                    <a:ext uri="{FF2B5EF4-FFF2-40B4-BE49-F238E27FC236}">
                      <a16:creationId xmlns:a16="http://schemas.microsoft.com/office/drawing/2014/main" id="{E0138427-ABB1-D178-1D18-264DEFAD6606}"/>
                    </a:ext>
                  </a:extLst>
                </p:cNvPr>
                <p:cNvSpPr/>
                <p:nvPr/>
              </p:nvSpPr>
              <p:spPr>
                <a:xfrm>
                  <a:off x="6115812" y="2964060"/>
                  <a:ext cx="258032" cy="253031"/>
                </a:xfrm>
                <a:custGeom>
                  <a:avLst/>
                  <a:gdLst>
                    <a:gd name="connsiteX0" fmla="*/ 258032 w 258032"/>
                    <a:gd name="connsiteY0" fmla="*/ 126516 h 253031"/>
                    <a:gd name="connsiteX1" fmla="*/ 0 w 258032"/>
                    <a:gd name="connsiteY1" fmla="*/ 126516 h 253031"/>
                    <a:gd name="connsiteX2" fmla="*/ 258032 w 258032"/>
                    <a:gd name="connsiteY2" fmla="*/ 126516 h 25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032" h="253031">
                      <a:moveTo>
                        <a:pt x="258032" y="126516"/>
                      </a:moveTo>
                      <a:cubicBezTo>
                        <a:pt x="257270" y="295204"/>
                        <a:pt x="762" y="295204"/>
                        <a:pt x="0" y="126516"/>
                      </a:cubicBezTo>
                      <a:cubicBezTo>
                        <a:pt x="762" y="-42172"/>
                        <a:pt x="257365" y="-42172"/>
                        <a:pt x="258032" y="1265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83" name="Freeform: Shape 14">
                  <a:extLst>
                    <a:ext uri="{FF2B5EF4-FFF2-40B4-BE49-F238E27FC236}">
                      <a16:creationId xmlns:a16="http://schemas.microsoft.com/office/drawing/2014/main" id="{3309BE68-0C74-3546-06CB-D2EB69CA1F26}"/>
                    </a:ext>
                  </a:extLst>
                </p:cNvPr>
                <p:cNvSpPr/>
                <p:nvPr/>
              </p:nvSpPr>
              <p:spPr>
                <a:xfrm>
                  <a:off x="6119336" y="3019996"/>
                  <a:ext cx="255645" cy="198526"/>
                </a:xfrm>
                <a:custGeom>
                  <a:avLst/>
                  <a:gdLst>
                    <a:gd name="connsiteX0" fmla="*/ 233553 w 255645"/>
                    <a:gd name="connsiteY0" fmla="*/ 0 h 198526"/>
                    <a:gd name="connsiteX1" fmla="*/ 0 w 255645"/>
                    <a:gd name="connsiteY1" fmla="*/ 100108 h 198526"/>
                    <a:gd name="connsiteX2" fmla="*/ 233553 w 255645"/>
                    <a:gd name="connsiteY2" fmla="*/ 0 h 19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645" h="198526">
                      <a:moveTo>
                        <a:pt x="233553" y="0"/>
                      </a:moveTo>
                      <a:cubicBezTo>
                        <a:pt x="270034" y="136779"/>
                        <a:pt x="72200" y="219075"/>
                        <a:pt x="0" y="100108"/>
                      </a:cubicBezTo>
                      <a:cubicBezTo>
                        <a:pt x="53721" y="292418"/>
                        <a:pt x="335661" y="172498"/>
                        <a:pt x="23355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22F3E33-4ACD-C9A8-5D52-83951D1C0253}"/>
                </a:ext>
              </a:extLst>
            </p:cNvPr>
            <p:cNvSpPr txBox="1"/>
            <p:nvPr/>
          </p:nvSpPr>
          <p:spPr>
            <a:xfrm>
              <a:off x="8322202" y="2259279"/>
              <a:ext cx="815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Bonar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cxnSp>
        <p:nvCxnSpPr>
          <p:cNvPr id="297" name="Curved Connector 296">
            <a:extLst>
              <a:ext uri="{FF2B5EF4-FFF2-40B4-BE49-F238E27FC236}">
                <a16:creationId xmlns:a16="http://schemas.microsoft.com/office/drawing/2014/main" id="{39FC8810-FEE8-9313-A000-19EAB24CBF1D}"/>
              </a:ext>
            </a:extLst>
          </p:cNvPr>
          <p:cNvCxnSpPr>
            <a:cxnSpLocks/>
          </p:cNvCxnSpPr>
          <p:nvPr/>
        </p:nvCxnSpPr>
        <p:spPr>
          <a:xfrm>
            <a:off x="6517864" y="1212745"/>
            <a:ext cx="802916" cy="784755"/>
          </a:xfrm>
          <a:prstGeom prst="curvedConnector3">
            <a:avLst>
              <a:gd name="adj1" fmla="val 10553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1" name="Curved Connector 300">
            <a:extLst>
              <a:ext uri="{FF2B5EF4-FFF2-40B4-BE49-F238E27FC236}">
                <a16:creationId xmlns:a16="http://schemas.microsoft.com/office/drawing/2014/main" id="{3C32112E-7918-C383-8829-0B3F1B1D30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12713" y="1295874"/>
            <a:ext cx="699830" cy="699516"/>
          </a:xfrm>
          <a:prstGeom prst="curvedConnector3">
            <a:avLst>
              <a:gd name="adj1" fmla="val 11479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Curved Connector 315">
            <a:extLst>
              <a:ext uri="{FF2B5EF4-FFF2-40B4-BE49-F238E27FC236}">
                <a16:creationId xmlns:a16="http://schemas.microsoft.com/office/drawing/2014/main" id="{73C8567A-EDBB-DEC7-C3F5-F913402EBE36}"/>
              </a:ext>
            </a:extLst>
          </p:cNvPr>
          <p:cNvCxnSpPr>
            <a:cxnSpLocks/>
          </p:cNvCxnSpPr>
          <p:nvPr/>
        </p:nvCxnSpPr>
        <p:spPr>
          <a:xfrm rot="5400000">
            <a:off x="7353885" y="3102365"/>
            <a:ext cx="744007" cy="15721"/>
          </a:xfrm>
          <a:prstGeom prst="curvedConnector3">
            <a:avLst>
              <a:gd name="adj1" fmla="val 5203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7" name="Curved Connector 336">
            <a:extLst>
              <a:ext uri="{FF2B5EF4-FFF2-40B4-BE49-F238E27FC236}">
                <a16:creationId xmlns:a16="http://schemas.microsoft.com/office/drawing/2014/main" id="{2CE6C5D7-18D3-E910-B4F7-5F9B1F070B91}"/>
              </a:ext>
            </a:extLst>
          </p:cNvPr>
          <p:cNvCxnSpPr>
            <a:cxnSpLocks/>
          </p:cNvCxnSpPr>
          <p:nvPr/>
        </p:nvCxnSpPr>
        <p:spPr>
          <a:xfrm rot="5400000">
            <a:off x="4338731" y="3178963"/>
            <a:ext cx="744007" cy="15721"/>
          </a:xfrm>
          <a:prstGeom prst="curvedConnector3">
            <a:avLst>
              <a:gd name="adj1" fmla="val 5203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0A1BDEE-EF2E-149A-2F89-035498ACE148}"/>
              </a:ext>
            </a:extLst>
          </p:cNvPr>
          <p:cNvGrpSpPr/>
          <p:nvPr/>
        </p:nvGrpSpPr>
        <p:grpSpPr>
          <a:xfrm>
            <a:off x="5542420" y="2327428"/>
            <a:ext cx="1178374" cy="369333"/>
            <a:chOff x="7204754" y="2342837"/>
            <a:chExt cx="1178374" cy="369333"/>
          </a:xfrm>
        </p:grpSpPr>
        <p:sp>
          <p:nvSpPr>
            <p:cNvPr id="338" name="Left-Right Arrow 337">
              <a:extLst>
                <a:ext uri="{FF2B5EF4-FFF2-40B4-BE49-F238E27FC236}">
                  <a16:creationId xmlns:a16="http://schemas.microsoft.com/office/drawing/2014/main" id="{E38A7D87-02AF-2C00-F38F-BCEB6D82CDB1}"/>
                </a:ext>
              </a:extLst>
            </p:cNvPr>
            <p:cNvSpPr/>
            <p:nvPr/>
          </p:nvSpPr>
          <p:spPr>
            <a:xfrm>
              <a:off x="7204754" y="2342837"/>
              <a:ext cx="1178374" cy="369333"/>
            </a:xfrm>
            <a:prstGeom prst="leftRightArrow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C0579330-A625-D3D9-DDC7-6DC8438BD3C1}"/>
                </a:ext>
              </a:extLst>
            </p:cNvPr>
            <p:cNvSpPr txBox="1"/>
            <p:nvPr/>
          </p:nvSpPr>
          <p:spPr>
            <a:xfrm>
              <a:off x="7311872" y="2408781"/>
              <a:ext cx="1010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arcellus" panose="020E0602050203020307" pitchFamily="34" charset="0"/>
                  <a:cs typeface="Sora" pitchFamily="2" charset="0"/>
                </a:rPr>
                <a:t>RP.40.000</a:t>
              </a:r>
              <a:endPara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DC2E63F-8B8A-A376-525D-3C382B9C723F}"/>
              </a:ext>
            </a:extLst>
          </p:cNvPr>
          <p:cNvGrpSpPr/>
          <p:nvPr/>
        </p:nvGrpSpPr>
        <p:grpSpPr>
          <a:xfrm>
            <a:off x="5576405" y="3348339"/>
            <a:ext cx="1178374" cy="369333"/>
            <a:chOff x="7238739" y="3363748"/>
            <a:chExt cx="1178374" cy="369333"/>
          </a:xfrm>
        </p:grpSpPr>
        <p:sp>
          <p:nvSpPr>
            <p:cNvPr id="339" name="Left-Right Arrow 338">
              <a:extLst>
                <a:ext uri="{FF2B5EF4-FFF2-40B4-BE49-F238E27FC236}">
                  <a16:creationId xmlns:a16="http://schemas.microsoft.com/office/drawing/2014/main" id="{D9A8B3BD-7EDC-4B88-61D4-B78627D34E51}"/>
                </a:ext>
              </a:extLst>
            </p:cNvPr>
            <p:cNvSpPr/>
            <p:nvPr/>
          </p:nvSpPr>
          <p:spPr>
            <a:xfrm>
              <a:off x="7238739" y="3363748"/>
              <a:ext cx="1178374" cy="369333"/>
            </a:xfrm>
            <a:prstGeom prst="leftRightArrow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3740BEEE-FDB8-E6F1-F810-71AB7E8B4837}"/>
                </a:ext>
              </a:extLst>
            </p:cNvPr>
            <p:cNvSpPr txBox="1"/>
            <p:nvPr/>
          </p:nvSpPr>
          <p:spPr>
            <a:xfrm>
              <a:off x="7344178" y="3429000"/>
              <a:ext cx="1010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1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arcellus" panose="020E0602050203020307" pitchFamily="34" charset="0"/>
                  <a:cs typeface="Sora" pitchFamily="2" charset="0"/>
                </a:rPr>
                <a:t>RP.40.000</a:t>
              </a:r>
              <a:endPara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pic>
        <p:nvPicPr>
          <p:cNvPr id="272" name="Picture 271">
            <a:extLst>
              <a:ext uri="{FF2B5EF4-FFF2-40B4-BE49-F238E27FC236}">
                <a16:creationId xmlns:a16="http://schemas.microsoft.com/office/drawing/2014/main" id="{FD94D47F-BFF9-C0CB-F434-76737F669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1" t="20433" r="23928" b="9116"/>
          <a:stretch>
            <a:fillRect/>
          </a:stretch>
        </p:blipFill>
        <p:spPr>
          <a:xfrm>
            <a:off x="8397147" y="1496497"/>
            <a:ext cx="3631823" cy="5564225"/>
          </a:xfrm>
          <a:prstGeom prst="rect">
            <a:avLst/>
          </a:prstGeom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CF7506B-B252-4330-2631-ACD3DEEE003C}"/>
              </a:ext>
            </a:extLst>
          </p:cNvPr>
          <p:cNvGrpSpPr/>
          <p:nvPr/>
        </p:nvGrpSpPr>
        <p:grpSpPr>
          <a:xfrm>
            <a:off x="9479481" y="602542"/>
            <a:ext cx="972429" cy="1477218"/>
            <a:chOff x="7251850" y="593693"/>
            <a:chExt cx="972429" cy="1477218"/>
          </a:xfrm>
        </p:grpSpPr>
        <p:grpSp>
          <p:nvGrpSpPr>
            <p:cNvPr id="274" name="Graphic 7">
              <a:extLst>
                <a:ext uri="{FF2B5EF4-FFF2-40B4-BE49-F238E27FC236}">
                  <a16:creationId xmlns:a16="http://schemas.microsoft.com/office/drawing/2014/main" id="{DB2C4EA5-0C2B-C909-EB46-00ADAEFB433B}"/>
                </a:ext>
              </a:extLst>
            </p:cNvPr>
            <p:cNvGrpSpPr/>
            <p:nvPr/>
          </p:nvGrpSpPr>
          <p:grpSpPr>
            <a:xfrm rot="5400000">
              <a:off x="6999456" y="846087"/>
              <a:ext cx="1477218" cy="972429"/>
              <a:chOff x="6012084" y="2949582"/>
              <a:chExt cx="736198" cy="488128"/>
            </a:xfrm>
            <a:gradFill flip="none" rotWithShape="1">
              <a:gsLst>
                <a:gs pos="0">
                  <a:srgbClr val="00B050"/>
                </a:gs>
                <a:gs pos="48000">
                  <a:srgbClr val="00B050"/>
                </a:gs>
                <a:gs pos="99000">
                  <a:srgbClr val="92D050"/>
                </a:gs>
              </a:gsLst>
              <a:lin ang="16200000" scaled="1"/>
              <a:tileRect/>
            </a:gradFill>
          </p:grpSpPr>
          <p:grpSp>
            <p:nvGrpSpPr>
              <p:cNvPr id="276" name="Graphic 7">
                <a:extLst>
                  <a:ext uri="{FF2B5EF4-FFF2-40B4-BE49-F238E27FC236}">
                    <a16:creationId xmlns:a16="http://schemas.microsoft.com/office/drawing/2014/main" id="{1F4291AB-46FC-617A-8F41-ECB904C47CC5}"/>
                  </a:ext>
                </a:extLst>
              </p:cNvPr>
              <p:cNvGrpSpPr/>
              <p:nvPr/>
            </p:nvGrpSpPr>
            <p:grpSpPr>
              <a:xfrm>
                <a:off x="6286023" y="2949582"/>
                <a:ext cx="273681" cy="268748"/>
                <a:chOff x="6286023" y="2949582"/>
                <a:chExt cx="273681" cy="268748"/>
              </a:xfrm>
              <a:grpFill/>
            </p:grpSpPr>
            <p:sp>
              <p:nvSpPr>
                <p:cNvPr id="292" name="Freeform: Shape 23">
                  <a:extLst>
                    <a:ext uri="{FF2B5EF4-FFF2-40B4-BE49-F238E27FC236}">
                      <a16:creationId xmlns:a16="http://schemas.microsoft.com/office/drawing/2014/main" id="{44D6AD2D-F12B-71CB-A091-395F464EE2AC}"/>
                    </a:ext>
                  </a:extLst>
                </p:cNvPr>
                <p:cNvSpPr/>
                <p:nvPr/>
              </p:nvSpPr>
              <p:spPr>
                <a:xfrm>
                  <a:off x="6286023" y="2949582"/>
                  <a:ext cx="272510" cy="267319"/>
                </a:xfrm>
                <a:custGeom>
                  <a:avLst/>
                  <a:gdLst>
                    <a:gd name="connsiteX0" fmla="*/ 272510 w 272510"/>
                    <a:gd name="connsiteY0" fmla="*/ 133660 h 267319"/>
                    <a:gd name="connsiteX1" fmla="*/ 0 w 272510"/>
                    <a:gd name="connsiteY1" fmla="*/ 133660 h 267319"/>
                    <a:gd name="connsiteX2" fmla="*/ 272510 w 272510"/>
                    <a:gd name="connsiteY2" fmla="*/ 133660 h 26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2510" h="267319">
                      <a:moveTo>
                        <a:pt x="272510" y="133660"/>
                      </a:moveTo>
                      <a:cubicBezTo>
                        <a:pt x="271748" y="311872"/>
                        <a:pt x="762" y="311872"/>
                        <a:pt x="0" y="133660"/>
                      </a:cubicBezTo>
                      <a:cubicBezTo>
                        <a:pt x="857" y="-44553"/>
                        <a:pt x="271748" y="-44553"/>
                        <a:pt x="272510" y="1336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3" name="Freeform: Shape 24">
                  <a:extLst>
                    <a:ext uri="{FF2B5EF4-FFF2-40B4-BE49-F238E27FC236}">
                      <a16:creationId xmlns:a16="http://schemas.microsoft.com/office/drawing/2014/main" id="{8AA60BFF-0232-58DD-6A39-3E64D260BE84}"/>
                    </a:ext>
                  </a:extLst>
                </p:cNvPr>
                <p:cNvSpPr/>
                <p:nvPr/>
              </p:nvSpPr>
              <p:spPr>
                <a:xfrm>
                  <a:off x="6289643" y="3008756"/>
                  <a:ext cx="270061" cy="209574"/>
                </a:xfrm>
                <a:custGeom>
                  <a:avLst/>
                  <a:gdLst>
                    <a:gd name="connsiteX0" fmla="*/ 246698 w 270061"/>
                    <a:gd name="connsiteY0" fmla="*/ 0 h 209574"/>
                    <a:gd name="connsiteX1" fmla="*/ 0 w 270061"/>
                    <a:gd name="connsiteY1" fmla="*/ 105632 h 209574"/>
                    <a:gd name="connsiteX2" fmla="*/ 246698 w 270061"/>
                    <a:gd name="connsiteY2" fmla="*/ 0 h 20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0061" h="209574">
                      <a:moveTo>
                        <a:pt x="246698" y="0"/>
                      </a:moveTo>
                      <a:cubicBezTo>
                        <a:pt x="285178" y="144494"/>
                        <a:pt x="76295" y="231362"/>
                        <a:pt x="0" y="105632"/>
                      </a:cubicBezTo>
                      <a:cubicBezTo>
                        <a:pt x="56864" y="308705"/>
                        <a:pt x="354616" y="182118"/>
                        <a:pt x="2466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77" name="Graphic 7">
                <a:extLst>
                  <a:ext uri="{FF2B5EF4-FFF2-40B4-BE49-F238E27FC236}">
                    <a16:creationId xmlns:a16="http://schemas.microsoft.com/office/drawing/2014/main" id="{AA600022-199F-C7CD-07DB-D9A12F73601A}"/>
                  </a:ext>
                </a:extLst>
              </p:cNvPr>
              <p:cNvGrpSpPr/>
              <p:nvPr/>
            </p:nvGrpSpPr>
            <p:grpSpPr>
              <a:xfrm>
                <a:off x="6503669" y="3130958"/>
                <a:ext cx="244613" cy="240228"/>
                <a:chOff x="6503669" y="3130958"/>
                <a:chExt cx="244613" cy="240228"/>
              </a:xfrm>
              <a:grpFill/>
            </p:grpSpPr>
            <p:sp>
              <p:nvSpPr>
                <p:cNvPr id="290" name="Freeform: Shape 21">
                  <a:extLst>
                    <a:ext uri="{FF2B5EF4-FFF2-40B4-BE49-F238E27FC236}">
                      <a16:creationId xmlns:a16="http://schemas.microsoft.com/office/drawing/2014/main" id="{2FF26DF2-0B48-010C-C9ED-8240C0B7FAEC}"/>
                    </a:ext>
                  </a:extLst>
                </p:cNvPr>
                <p:cNvSpPr/>
                <p:nvPr/>
              </p:nvSpPr>
              <p:spPr>
                <a:xfrm>
                  <a:off x="6503669" y="3130958"/>
                  <a:ext cx="243555" cy="238893"/>
                </a:xfrm>
                <a:custGeom>
                  <a:avLst/>
                  <a:gdLst>
                    <a:gd name="connsiteX0" fmla="*/ 243555 w 243555"/>
                    <a:gd name="connsiteY0" fmla="*/ 118590 h 238893"/>
                    <a:gd name="connsiteX1" fmla="*/ 0 w 243555"/>
                    <a:gd name="connsiteY1" fmla="*/ 120304 h 238893"/>
                    <a:gd name="connsiteX2" fmla="*/ 243555 w 243555"/>
                    <a:gd name="connsiteY2" fmla="*/ 118590 h 238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3555" h="238893">
                      <a:moveTo>
                        <a:pt x="243555" y="118590"/>
                      </a:moveTo>
                      <a:cubicBezTo>
                        <a:pt x="243936" y="277848"/>
                        <a:pt x="1810" y="279562"/>
                        <a:pt x="0" y="120304"/>
                      </a:cubicBezTo>
                      <a:cubicBezTo>
                        <a:pt x="-381" y="-38954"/>
                        <a:pt x="241745" y="-40668"/>
                        <a:pt x="243555" y="11859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1" name="Freeform: Shape 22">
                  <a:extLst>
                    <a:ext uri="{FF2B5EF4-FFF2-40B4-BE49-F238E27FC236}">
                      <a16:creationId xmlns:a16="http://schemas.microsoft.com/office/drawing/2014/main" id="{80FB79CB-DAFF-4564-CD20-B5A0605CCC21}"/>
                    </a:ext>
                  </a:extLst>
                </p:cNvPr>
                <p:cNvSpPr/>
                <p:nvPr/>
              </p:nvSpPr>
              <p:spPr>
                <a:xfrm>
                  <a:off x="6507099" y="3183064"/>
                  <a:ext cx="241184" cy="188123"/>
                </a:xfrm>
                <a:custGeom>
                  <a:avLst/>
                  <a:gdLst>
                    <a:gd name="connsiteX0" fmla="*/ 219837 w 241184"/>
                    <a:gd name="connsiteY0" fmla="*/ 0 h 188123"/>
                    <a:gd name="connsiteX1" fmla="*/ 0 w 241184"/>
                    <a:gd name="connsiteY1" fmla="*/ 96012 h 188123"/>
                    <a:gd name="connsiteX2" fmla="*/ 219837 w 241184"/>
                    <a:gd name="connsiteY2" fmla="*/ 0 h 188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184" h="188123">
                      <a:moveTo>
                        <a:pt x="219837" y="0"/>
                      </a:moveTo>
                      <a:cubicBezTo>
                        <a:pt x="255175" y="128873"/>
                        <a:pt x="69056" y="207836"/>
                        <a:pt x="0" y="96012"/>
                      </a:cubicBezTo>
                      <a:cubicBezTo>
                        <a:pt x="52006" y="277178"/>
                        <a:pt x="317373" y="162115"/>
                        <a:pt x="21983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78" name="Graphic 7">
                <a:extLst>
                  <a:ext uri="{FF2B5EF4-FFF2-40B4-BE49-F238E27FC236}">
                    <a16:creationId xmlns:a16="http://schemas.microsoft.com/office/drawing/2014/main" id="{328DEFCD-839B-4891-7D65-BD397A7E6AA3}"/>
                  </a:ext>
                </a:extLst>
              </p:cNvPr>
              <p:cNvGrpSpPr/>
              <p:nvPr/>
            </p:nvGrpSpPr>
            <p:grpSpPr>
              <a:xfrm>
                <a:off x="6233064" y="3139129"/>
                <a:ext cx="304090" cy="298580"/>
                <a:chOff x="6233064" y="3139129"/>
                <a:chExt cx="304090" cy="298580"/>
              </a:xfrm>
              <a:grpFill/>
            </p:grpSpPr>
            <p:sp>
              <p:nvSpPr>
                <p:cNvPr id="288" name="Freeform: Shape 19">
                  <a:extLst>
                    <a:ext uri="{FF2B5EF4-FFF2-40B4-BE49-F238E27FC236}">
                      <a16:creationId xmlns:a16="http://schemas.microsoft.com/office/drawing/2014/main" id="{BA4C7444-BA98-032B-2136-2A175A4AF942}"/>
                    </a:ext>
                  </a:extLst>
                </p:cNvPr>
                <p:cNvSpPr/>
                <p:nvPr/>
              </p:nvSpPr>
              <p:spPr>
                <a:xfrm>
                  <a:off x="6233064" y="3139129"/>
                  <a:ext cx="302799" cy="297001"/>
                </a:xfrm>
                <a:custGeom>
                  <a:avLst/>
                  <a:gdLst>
                    <a:gd name="connsiteX0" fmla="*/ 302800 w 302799"/>
                    <a:gd name="connsiteY0" fmla="*/ 148519 h 297001"/>
                    <a:gd name="connsiteX1" fmla="*/ 0 w 302799"/>
                    <a:gd name="connsiteY1" fmla="*/ 148519 h 297001"/>
                    <a:gd name="connsiteX2" fmla="*/ 302800 w 302799"/>
                    <a:gd name="connsiteY2" fmla="*/ 148519 h 29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2799" h="297001">
                      <a:moveTo>
                        <a:pt x="302800" y="148519"/>
                      </a:moveTo>
                      <a:cubicBezTo>
                        <a:pt x="301942" y="346543"/>
                        <a:pt x="857" y="346448"/>
                        <a:pt x="0" y="148519"/>
                      </a:cubicBezTo>
                      <a:cubicBezTo>
                        <a:pt x="857" y="-49506"/>
                        <a:pt x="301942" y="-49506"/>
                        <a:pt x="302800" y="1485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9" name="Freeform: Shape 20">
                  <a:extLst>
                    <a:ext uri="{FF2B5EF4-FFF2-40B4-BE49-F238E27FC236}">
                      <a16:creationId xmlns:a16="http://schemas.microsoft.com/office/drawing/2014/main" id="{ABC9AACE-7757-769B-71DB-87A5BB32A992}"/>
                    </a:ext>
                  </a:extLst>
                </p:cNvPr>
                <p:cNvSpPr/>
                <p:nvPr/>
              </p:nvSpPr>
              <p:spPr>
                <a:xfrm>
                  <a:off x="6237065" y="3204780"/>
                  <a:ext cx="300089" cy="232929"/>
                </a:xfrm>
                <a:custGeom>
                  <a:avLst/>
                  <a:gdLst>
                    <a:gd name="connsiteX0" fmla="*/ 274130 w 300089"/>
                    <a:gd name="connsiteY0" fmla="*/ 0 h 232929"/>
                    <a:gd name="connsiteX1" fmla="*/ 0 w 300089"/>
                    <a:gd name="connsiteY1" fmla="*/ 117443 h 232929"/>
                    <a:gd name="connsiteX2" fmla="*/ 274130 w 300089"/>
                    <a:gd name="connsiteY2" fmla="*/ 0 h 232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89" h="232929">
                      <a:moveTo>
                        <a:pt x="274130" y="0"/>
                      </a:moveTo>
                      <a:cubicBezTo>
                        <a:pt x="314420" y="162496"/>
                        <a:pt x="88011" y="257080"/>
                        <a:pt x="0" y="117443"/>
                      </a:cubicBezTo>
                      <a:cubicBezTo>
                        <a:pt x="63151" y="343091"/>
                        <a:pt x="394049" y="202406"/>
                        <a:pt x="27413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79" name="Graphic 7">
                <a:extLst>
                  <a:ext uri="{FF2B5EF4-FFF2-40B4-BE49-F238E27FC236}">
                    <a16:creationId xmlns:a16="http://schemas.microsoft.com/office/drawing/2014/main" id="{047FA500-5B29-3C9F-F714-FAFF4A68A75A}"/>
                  </a:ext>
                </a:extLst>
              </p:cNvPr>
              <p:cNvGrpSpPr/>
              <p:nvPr/>
            </p:nvGrpSpPr>
            <p:grpSpPr>
              <a:xfrm>
                <a:off x="6012084" y="3069478"/>
                <a:ext cx="334500" cy="329299"/>
                <a:chOff x="6012084" y="3069478"/>
                <a:chExt cx="334500" cy="329299"/>
              </a:xfrm>
              <a:grpFill/>
            </p:grpSpPr>
            <p:sp>
              <p:nvSpPr>
                <p:cNvPr id="286" name="Freeform: Shape 17">
                  <a:extLst>
                    <a:ext uri="{FF2B5EF4-FFF2-40B4-BE49-F238E27FC236}">
                      <a16:creationId xmlns:a16="http://schemas.microsoft.com/office/drawing/2014/main" id="{5A5282D7-1230-2454-A7C2-7C348137C330}"/>
                    </a:ext>
                  </a:extLst>
                </p:cNvPr>
                <p:cNvSpPr/>
                <p:nvPr/>
              </p:nvSpPr>
              <p:spPr>
                <a:xfrm>
                  <a:off x="6012084" y="3069478"/>
                  <a:ext cx="333089" cy="328326"/>
                </a:xfrm>
                <a:custGeom>
                  <a:avLst/>
                  <a:gdLst>
                    <a:gd name="connsiteX0" fmla="*/ 333089 w 333089"/>
                    <a:gd name="connsiteY0" fmla="*/ 164163 h 328326"/>
                    <a:gd name="connsiteX1" fmla="*/ 0 w 333089"/>
                    <a:gd name="connsiteY1" fmla="*/ 164163 h 328326"/>
                    <a:gd name="connsiteX2" fmla="*/ 333089 w 333089"/>
                    <a:gd name="connsiteY2" fmla="*/ 164163 h 3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089" h="328326">
                      <a:moveTo>
                        <a:pt x="333089" y="164163"/>
                      </a:moveTo>
                      <a:cubicBezTo>
                        <a:pt x="329374" y="383048"/>
                        <a:pt x="3715" y="383048"/>
                        <a:pt x="0" y="164163"/>
                      </a:cubicBezTo>
                      <a:cubicBezTo>
                        <a:pt x="3715" y="-54721"/>
                        <a:pt x="329374" y="-54721"/>
                        <a:pt x="333089" y="1641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7" name="Freeform: Shape 18">
                  <a:extLst>
                    <a:ext uri="{FF2B5EF4-FFF2-40B4-BE49-F238E27FC236}">
                      <a16:creationId xmlns:a16="http://schemas.microsoft.com/office/drawing/2014/main" id="{A3B76D42-1209-337C-18BC-96AA22EACF8E}"/>
                    </a:ext>
                  </a:extLst>
                </p:cNvPr>
                <p:cNvSpPr/>
                <p:nvPr/>
              </p:nvSpPr>
              <p:spPr>
                <a:xfrm>
                  <a:off x="6016561" y="3142582"/>
                  <a:ext cx="330023" cy="256195"/>
                </a:xfrm>
                <a:custGeom>
                  <a:avLst/>
                  <a:gdLst>
                    <a:gd name="connsiteX0" fmla="*/ 301466 w 330023"/>
                    <a:gd name="connsiteY0" fmla="*/ 0 h 256195"/>
                    <a:gd name="connsiteX1" fmla="*/ 0 w 330023"/>
                    <a:gd name="connsiteY1" fmla="*/ 129159 h 256195"/>
                    <a:gd name="connsiteX2" fmla="*/ 301466 w 330023"/>
                    <a:gd name="connsiteY2" fmla="*/ 0 h 25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0023" h="256195">
                      <a:moveTo>
                        <a:pt x="301466" y="0"/>
                      </a:moveTo>
                      <a:cubicBezTo>
                        <a:pt x="345758" y="178689"/>
                        <a:pt x="96679" y="282702"/>
                        <a:pt x="0" y="129159"/>
                      </a:cubicBezTo>
                      <a:cubicBezTo>
                        <a:pt x="69342" y="377381"/>
                        <a:pt x="433388" y="222599"/>
                        <a:pt x="30146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80" name="Graphic 7">
                <a:extLst>
                  <a:ext uri="{FF2B5EF4-FFF2-40B4-BE49-F238E27FC236}">
                    <a16:creationId xmlns:a16="http://schemas.microsoft.com/office/drawing/2014/main" id="{6C8F2397-2518-412C-BBEE-2B7BBF05E9B2}"/>
                  </a:ext>
                </a:extLst>
              </p:cNvPr>
              <p:cNvGrpSpPr/>
              <p:nvPr/>
            </p:nvGrpSpPr>
            <p:grpSpPr>
              <a:xfrm>
                <a:off x="6447472" y="2973633"/>
                <a:ext cx="250061" cy="245583"/>
                <a:chOff x="6447472" y="2973633"/>
                <a:chExt cx="250061" cy="245583"/>
              </a:xfrm>
              <a:grpFill/>
            </p:grpSpPr>
            <p:sp>
              <p:nvSpPr>
                <p:cNvPr id="284" name="Freeform: Shape 15">
                  <a:extLst>
                    <a:ext uri="{FF2B5EF4-FFF2-40B4-BE49-F238E27FC236}">
                      <a16:creationId xmlns:a16="http://schemas.microsoft.com/office/drawing/2014/main" id="{759BFB4A-3F4D-DF57-66C9-4514AD234D9D}"/>
                    </a:ext>
                  </a:extLst>
                </p:cNvPr>
                <p:cNvSpPr/>
                <p:nvPr/>
              </p:nvSpPr>
              <p:spPr>
                <a:xfrm>
                  <a:off x="6447472" y="2973633"/>
                  <a:ext cx="248983" cy="244209"/>
                </a:xfrm>
                <a:custGeom>
                  <a:avLst/>
                  <a:gdLst>
                    <a:gd name="connsiteX0" fmla="*/ 248983 w 248983"/>
                    <a:gd name="connsiteY0" fmla="*/ 122087 h 244209"/>
                    <a:gd name="connsiteX1" fmla="*/ 0 w 248983"/>
                    <a:gd name="connsiteY1" fmla="*/ 122087 h 244209"/>
                    <a:gd name="connsiteX2" fmla="*/ 248983 w 248983"/>
                    <a:gd name="connsiteY2" fmla="*/ 122087 h 24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83" h="244209">
                      <a:moveTo>
                        <a:pt x="248983" y="122087"/>
                      </a:moveTo>
                      <a:cubicBezTo>
                        <a:pt x="248222" y="284964"/>
                        <a:pt x="667" y="284869"/>
                        <a:pt x="0" y="122087"/>
                      </a:cubicBezTo>
                      <a:cubicBezTo>
                        <a:pt x="667" y="-40696"/>
                        <a:pt x="248317" y="-40696"/>
                        <a:pt x="248983" y="1220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5" name="Freeform: Shape 16">
                  <a:extLst>
                    <a:ext uri="{FF2B5EF4-FFF2-40B4-BE49-F238E27FC236}">
                      <a16:creationId xmlns:a16="http://schemas.microsoft.com/office/drawing/2014/main" id="{A016BC9E-E369-1F99-079D-178624A032B6}"/>
                    </a:ext>
                  </a:extLst>
                </p:cNvPr>
                <p:cNvSpPr/>
                <p:nvPr/>
              </p:nvSpPr>
              <p:spPr>
                <a:xfrm>
                  <a:off x="6450710" y="3027616"/>
                  <a:ext cx="246823" cy="191600"/>
                </a:xfrm>
                <a:custGeom>
                  <a:avLst/>
                  <a:gdLst>
                    <a:gd name="connsiteX0" fmla="*/ 225457 w 246823"/>
                    <a:gd name="connsiteY0" fmla="*/ 0 h 191600"/>
                    <a:gd name="connsiteX1" fmla="*/ 0 w 246823"/>
                    <a:gd name="connsiteY1" fmla="*/ 96583 h 191600"/>
                    <a:gd name="connsiteX2" fmla="*/ 225457 w 246823"/>
                    <a:gd name="connsiteY2" fmla="*/ 0 h 19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6823" h="191600">
                      <a:moveTo>
                        <a:pt x="225457" y="0"/>
                      </a:moveTo>
                      <a:cubicBezTo>
                        <a:pt x="260699" y="132017"/>
                        <a:pt x="69818" y="211360"/>
                        <a:pt x="0" y="96583"/>
                      </a:cubicBezTo>
                      <a:cubicBezTo>
                        <a:pt x="51911" y="282226"/>
                        <a:pt x="324136" y="166497"/>
                        <a:pt x="22545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81" name="Graphic 7">
                <a:extLst>
                  <a:ext uri="{FF2B5EF4-FFF2-40B4-BE49-F238E27FC236}">
                    <a16:creationId xmlns:a16="http://schemas.microsoft.com/office/drawing/2014/main" id="{79F7C9A4-9482-1A2E-25DC-8E24CC2B7B5A}"/>
                  </a:ext>
                </a:extLst>
              </p:cNvPr>
              <p:cNvGrpSpPr/>
              <p:nvPr/>
            </p:nvGrpSpPr>
            <p:grpSpPr>
              <a:xfrm>
                <a:off x="6115812" y="2964060"/>
                <a:ext cx="259170" cy="254461"/>
                <a:chOff x="6115812" y="2964060"/>
                <a:chExt cx="259170" cy="254461"/>
              </a:xfrm>
              <a:grpFill/>
            </p:grpSpPr>
            <p:sp>
              <p:nvSpPr>
                <p:cNvPr id="282" name="Freeform: Shape 13">
                  <a:extLst>
                    <a:ext uri="{FF2B5EF4-FFF2-40B4-BE49-F238E27FC236}">
                      <a16:creationId xmlns:a16="http://schemas.microsoft.com/office/drawing/2014/main" id="{87E93B4C-190D-AA74-466C-99F91B70E5BB}"/>
                    </a:ext>
                  </a:extLst>
                </p:cNvPr>
                <p:cNvSpPr/>
                <p:nvPr/>
              </p:nvSpPr>
              <p:spPr>
                <a:xfrm>
                  <a:off x="6115812" y="2964060"/>
                  <a:ext cx="258032" cy="253031"/>
                </a:xfrm>
                <a:custGeom>
                  <a:avLst/>
                  <a:gdLst>
                    <a:gd name="connsiteX0" fmla="*/ 258032 w 258032"/>
                    <a:gd name="connsiteY0" fmla="*/ 126516 h 253031"/>
                    <a:gd name="connsiteX1" fmla="*/ 0 w 258032"/>
                    <a:gd name="connsiteY1" fmla="*/ 126516 h 253031"/>
                    <a:gd name="connsiteX2" fmla="*/ 258032 w 258032"/>
                    <a:gd name="connsiteY2" fmla="*/ 126516 h 25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032" h="253031">
                      <a:moveTo>
                        <a:pt x="258032" y="126516"/>
                      </a:moveTo>
                      <a:cubicBezTo>
                        <a:pt x="257270" y="295204"/>
                        <a:pt x="762" y="295204"/>
                        <a:pt x="0" y="126516"/>
                      </a:cubicBezTo>
                      <a:cubicBezTo>
                        <a:pt x="762" y="-42172"/>
                        <a:pt x="257365" y="-42172"/>
                        <a:pt x="258032" y="1265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3" name="Freeform: Shape 14">
                  <a:extLst>
                    <a:ext uri="{FF2B5EF4-FFF2-40B4-BE49-F238E27FC236}">
                      <a16:creationId xmlns:a16="http://schemas.microsoft.com/office/drawing/2014/main" id="{B233EEF1-E650-8D98-95AC-1B7307683A19}"/>
                    </a:ext>
                  </a:extLst>
                </p:cNvPr>
                <p:cNvSpPr/>
                <p:nvPr/>
              </p:nvSpPr>
              <p:spPr>
                <a:xfrm>
                  <a:off x="6119336" y="3019996"/>
                  <a:ext cx="255645" cy="198526"/>
                </a:xfrm>
                <a:custGeom>
                  <a:avLst/>
                  <a:gdLst>
                    <a:gd name="connsiteX0" fmla="*/ 233553 w 255645"/>
                    <a:gd name="connsiteY0" fmla="*/ 0 h 198526"/>
                    <a:gd name="connsiteX1" fmla="*/ 0 w 255645"/>
                    <a:gd name="connsiteY1" fmla="*/ 100108 h 198526"/>
                    <a:gd name="connsiteX2" fmla="*/ 233553 w 255645"/>
                    <a:gd name="connsiteY2" fmla="*/ 0 h 19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645" h="198526">
                      <a:moveTo>
                        <a:pt x="233553" y="0"/>
                      </a:moveTo>
                      <a:cubicBezTo>
                        <a:pt x="270034" y="136779"/>
                        <a:pt x="72200" y="219075"/>
                        <a:pt x="0" y="100108"/>
                      </a:cubicBezTo>
                      <a:cubicBezTo>
                        <a:pt x="53721" y="292418"/>
                        <a:pt x="335661" y="172498"/>
                        <a:pt x="23355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8FF3A6FB-6AA2-698C-F557-7D50898E168E}"/>
                </a:ext>
              </a:extLst>
            </p:cNvPr>
            <p:cNvSpPr txBox="1"/>
            <p:nvPr/>
          </p:nvSpPr>
          <p:spPr>
            <a:xfrm>
              <a:off x="7351242" y="1114684"/>
              <a:ext cx="815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Anda</a:t>
              </a:r>
              <a:endParaRPr lang="en-US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569409E7-257A-E001-72BE-5596559827AB}"/>
              </a:ext>
            </a:extLst>
          </p:cNvPr>
          <p:cNvGrpSpPr/>
          <p:nvPr/>
        </p:nvGrpSpPr>
        <p:grpSpPr>
          <a:xfrm>
            <a:off x="8802678" y="1237003"/>
            <a:ext cx="2408067" cy="784755"/>
            <a:chOff x="9240650" y="1237003"/>
            <a:chExt cx="2408067" cy="784755"/>
          </a:xfrm>
        </p:grpSpPr>
        <p:cxnSp>
          <p:nvCxnSpPr>
            <p:cNvPr id="388" name="Curved Connector 387">
              <a:extLst>
                <a:ext uri="{FF2B5EF4-FFF2-40B4-BE49-F238E27FC236}">
                  <a16:creationId xmlns:a16="http://schemas.microsoft.com/office/drawing/2014/main" id="{B38EC1E7-33A7-CDA0-FC8F-044F8215A8AD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801" y="1237003"/>
              <a:ext cx="802916" cy="784755"/>
            </a:xfrm>
            <a:prstGeom prst="curvedConnector3">
              <a:avLst>
                <a:gd name="adj1" fmla="val 105531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9" name="Curved Connector 388">
              <a:extLst>
                <a:ext uri="{FF2B5EF4-FFF2-40B4-BE49-F238E27FC236}">
                  <a16:creationId xmlns:a16="http://schemas.microsoft.com/office/drawing/2014/main" id="{9CDB4C86-0414-EB4C-6194-08DB9104B04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240650" y="1320132"/>
              <a:ext cx="699830" cy="699516"/>
            </a:xfrm>
            <a:prstGeom prst="curvedConnector3">
              <a:avLst>
                <a:gd name="adj1" fmla="val 114790"/>
              </a:avLst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9C54BA07-FDC4-3929-B739-F006A291B211}"/>
              </a:ext>
            </a:extLst>
          </p:cNvPr>
          <p:cNvGrpSpPr/>
          <p:nvPr/>
        </p:nvGrpSpPr>
        <p:grpSpPr>
          <a:xfrm>
            <a:off x="8387090" y="2051895"/>
            <a:ext cx="1477218" cy="972429"/>
            <a:chOff x="8825062" y="2051895"/>
            <a:chExt cx="1477218" cy="972429"/>
          </a:xfrm>
        </p:grpSpPr>
        <p:grpSp>
          <p:nvGrpSpPr>
            <p:cNvPr id="295" name="Graphic 7">
              <a:extLst>
                <a:ext uri="{FF2B5EF4-FFF2-40B4-BE49-F238E27FC236}">
                  <a16:creationId xmlns:a16="http://schemas.microsoft.com/office/drawing/2014/main" id="{887FAF34-B15D-C135-532A-D0B0E513F03D}"/>
                </a:ext>
              </a:extLst>
            </p:cNvPr>
            <p:cNvGrpSpPr/>
            <p:nvPr/>
          </p:nvGrpSpPr>
          <p:grpSpPr>
            <a:xfrm rot="507268">
              <a:off x="8825062" y="2051895"/>
              <a:ext cx="1477218" cy="972429"/>
              <a:chOff x="6012084" y="2949582"/>
              <a:chExt cx="736198" cy="488128"/>
            </a:xfrm>
            <a:gradFill flip="none" rotWithShape="1">
              <a:gsLst>
                <a:gs pos="0">
                  <a:srgbClr val="00B050"/>
                </a:gs>
                <a:gs pos="48000">
                  <a:srgbClr val="00B050"/>
                </a:gs>
                <a:gs pos="99000">
                  <a:srgbClr val="92D050"/>
                </a:gs>
              </a:gsLst>
              <a:lin ang="16200000" scaled="1"/>
              <a:tileRect/>
            </a:gradFill>
          </p:grpSpPr>
          <p:grpSp>
            <p:nvGrpSpPr>
              <p:cNvPr id="298" name="Graphic 7">
                <a:extLst>
                  <a:ext uri="{FF2B5EF4-FFF2-40B4-BE49-F238E27FC236}">
                    <a16:creationId xmlns:a16="http://schemas.microsoft.com/office/drawing/2014/main" id="{2A650916-4D26-FA25-92EF-48A44B895D71}"/>
                  </a:ext>
                </a:extLst>
              </p:cNvPr>
              <p:cNvGrpSpPr/>
              <p:nvPr/>
            </p:nvGrpSpPr>
            <p:grpSpPr>
              <a:xfrm>
                <a:off x="6286023" y="2949582"/>
                <a:ext cx="273681" cy="268748"/>
                <a:chOff x="6286023" y="2949582"/>
                <a:chExt cx="273681" cy="268748"/>
              </a:xfrm>
              <a:grpFill/>
            </p:grpSpPr>
            <p:sp>
              <p:nvSpPr>
                <p:cNvPr id="315" name="Freeform: Shape 23">
                  <a:extLst>
                    <a:ext uri="{FF2B5EF4-FFF2-40B4-BE49-F238E27FC236}">
                      <a16:creationId xmlns:a16="http://schemas.microsoft.com/office/drawing/2014/main" id="{B0E495E0-F826-A4C1-7C68-16E67ED86513}"/>
                    </a:ext>
                  </a:extLst>
                </p:cNvPr>
                <p:cNvSpPr/>
                <p:nvPr/>
              </p:nvSpPr>
              <p:spPr>
                <a:xfrm>
                  <a:off x="6286023" y="2949582"/>
                  <a:ext cx="272510" cy="267319"/>
                </a:xfrm>
                <a:custGeom>
                  <a:avLst/>
                  <a:gdLst>
                    <a:gd name="connsiteX0" fmla="*/ 272510 w 272510"/>
                    <a:gd name="connsiteY0" fmla="*/ 133660 h 267319"/>
                    <a:gd name="connsiteX1" fmla="*/ 0 w 272510"/>
                    <a:gd name="connsiteY1" fmla="*/ 133660 h 267319"/>
                    <a:gd name="connsiteX2" fmla="*/ 272510 w 272510"/>
                    <a:gd name="connsiteY2" fmla="*/ 133660 h 26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2510" h="267319">
                      <a:moveTo>
                        <a:pt x="272510" y="133660"/>
                      </a:moveTo>
                      <a:cubicBezTo>
                        <a:pt x="271748" y="311872"/>
                        <a:pt x="762" y="311872"/>
                        <a:pt x="0" y="133660"/>
                      </a:cubicBezTo>
                      <a:cubicBezTo>
                        <a:pt x="857" y="-44553"/>
                        <a:pt x="271748" y="-44553"/>
                        <a:pt x="272510" y="1336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17" name="Freeform: Shape 24">
                  <a:extLst>
                    <a:ext uri="{FF2B5EF4-FFF2-40B4-BE49-F238E27FC236}">
                      <a16:creationId xmlns:a16="http://schemas.microsoft.com/office/drawing/2014/main" id="{AB7160A0-2F62-1CFA-8C1E-87461BEC170D}"/>
                    </a:ext>
                  </a:extLst>
                </p:cNvPr>
                <p:cNvSpPr/>
                <p:nvPr/>
              </p:nvSpPr>
              <p:spPr>
                <a:xfrm>
                  <a:off x="6289643" y="3008756"/>
                  <a:ext cx="270061" cy="209574"/>
                </a:xfrm>
                <a:custGeom>
                  <a:avLst/>
                  <a:gdLst>
                    <a:gd name="connsiteX0" fmla="*/ 246698 w 270061"/>
                    <a:gd name="connsiteY0" fmla="*/ 0 h 209574"/>
                    <a:gd name="connsiteX1" fmla="*/ 0 w 270061"/>
                    <a:gd name="connsiteY1" fmla="*/ 105632 h 209574"/>
                    <a:gd name="connsiteX2" fmla="*/ 246698 w 270061"/>
                    <a:gd name="connsiteY2" fmla="*/ 0 h 20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0061" h="209574">
                      <a:moveTo>
                        <a:pt x="246698" y="0"/>
                      </a:moveTo>
                      <a:cubicBezTo>
                        <a:pt x="285178" y="144494"/>
                        <a:pt x="76295" y="231362"/>
                        <a:pt x="0" y="105632"/>
                      </a:cubicBezTo>
                      <a:cubicBezTo>
                        <a:pt x="56864" y="308705"/>
                        <a:pt x="354616" y="182118"/>
                        <a:pt x="2466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99" name="Graphic 7">
                <a:extLst>
                  <a:ext uri="{FF2B5EF4-FFF2-40B4-BE49-F238E27FC236}">
                    <a16:creationId xmlns:a16="http://schemas.microsoft.com/office/drawing/2014/main" id="{7BC33B0B-0A92-61BB-0801-ED400839D9B5}"/>
                  </a:ext>
                </a:extLst>
              </p:cNvPr>
              <p:cNvGrpSpPr/>
              <p:nvPr/>
            </p:nvGrpSpPr>
            <p:grpSpPr>
              <a:xfrm>
                <a:off x="6503669" y="3130958"/>
                <a:ext cx="244613" cy="240228"/>
                <a:chOff x="6503669" y="3130958"/>
                <a:chExt cx="244613" cy="240228"/>
              </a:xfrm>
              <a:grpFill/>
            </p:grpSpPr>
            <p:sp>
              <p:nvSpPr>
                <p:cNvPr id="313" name="Freeform: Shape 21">
                  <a:extLst>
                    <a:ext uri="{FF2B5EF4-FFF2-40B4-BE49-F238E27FC236}">
                      <a16:creationId xmlns:a16="http://schemas.microsoft.com/office/drawing/2014/main" id="{C0C5C48A-0412-3B96-D890-F7169FABF697}"/>
                    </a:ext>
                  </a:extLst>
                </p:cNvPr>
                <p:cNvSpPr/>
                <p:nvPr/>
              </p:nvSpPr>
              <p:spPr>
                <a:xfrm>
                  <a:off x="6503669" y="3130958"/>
                  <a:ext cx="243555" cy="238893"/>
                </a:xfrm>
                <a:custGeom>
                  <a:avLst/>
                  <a:gdLst>
                    <a:gd name="connsiteX0" fmla="*/ 243555 w 243555"/>
                    <a:gd name="connsiteY0" fmla="*/ 118590 h 238893"/>
                    <a:gd name="connsiteX1" fmla="*/ 0 w 243555"/>
                    <a:gd name="connsiteY1" fmla="*/ 120304 h 238893"/>
                    <a:gd name="connsiteX2" fmla="*/ 243555 w 243555"/>
                    <a:gd name="connsiteY2" fmla="*/ 118590 h 238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3555" h="238893">
                      <a:moveTo>
                        <a:pt x="243555" y="118590"/>
                      </a:moveTo>
                      <a:cubicBezTo>
                        <a:pt x="243936" y="277848"/>
                        <a:pt x="1810" y="279562"/>
                        <a:pt x="0" y="120304"/>
                      </a:cubicBezTo>
                      <a:cubicBezTo>
                        <a:pt x="-381" y="-38954"/>
                        <a:pt x="241745" y="-40668"/>
                        <a:pt x="243555" y="11859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14" name="Freeform: Shape 22">
                  <a:extLst>
                    <a:ext uri="{FF2B5EF4-FFF2-40B4-BE49-F238E27FC236}">
                      <a16:creationId xmlns:a16="http://schemas.microsoft.com/office/drawing/2014/main" id="{AC962081-9259-2CAB-D424-7D2B17912E32}"/>
                    </a:ext>
                  </a:extLst>
                </p:cNvPr>
                <p:cNvSpPr/>
                <p:nvPr/>
              </p:nvSpPr>
              <p:spPr>
                <a:xfrm>
                  <a:off x="6507099" y="3183064"/>
                  <a:ext cx="241184" cy="188123"/>
                </a:xfrm>
                <a:custGeom>
                  <a:avLst/>
                  <a:gdLst>
                    <a:gd name="connsiteX0" fmla="*/ 219837 w 241184"/>
                    <a:gd name="connsiteY0" fmla="*/ 0 h 188123"/>
                    <a:gd name="connsiteX1" fmla="*/ 0 w 241184"/>
                    <a:gd name="connsiteY1" fmla="*/ 96012 h 188123"/>
                    <a:gd name="connsiteX2" fmla="*/ 219837 w 241184"/>
                    <a:gd name="connsiteY2" fmla="*/ 0 h 188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184" h="188123">
                      <a:moveTo>
                        <a:pt x="219837" y="0"/>
                      </a:moveTo>
                      <a:cubicBezTo>
                        <a:pt x="255175" y="128873"/>
                        <a:pt x="69056" y="207836"/>
                        <a:pt x="0" y="96012"/>
                      </a:cubicBezTo>
                      <a:cubicBezTo>
                        <a:pt x="52006" y="277178"/>
                        <a:pt x="317373" y="162115"/>
                        <a:pt x="21983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00" name="Graphic 7">
                <a:extLst>
                  <a:ext uri="{FF2B5EF4-FFF2-40B4-BE49-F238E27FC236}">
                    <a16:creationId xmlns:a16="http://schemas.microsoft.com/office/drawing/2014/main" id="{960AEE35-39F6-C128-7636-0740BFF7F7CD}"/>
                  </a:ext>
                </a:extLst>
              </p:cNvPr>
              <p:cNvGrpSpPr/>
              <p:nvPr/>
            </p:nvGrpSpPr>
            <p:grpSpPr>
              <a:xfrm>
                <a:off x="6233064" y="3139129"/>
                <a:ext cx="304090" cy="298580"/>
                <a:chOff x="6233064" y="3139129"/>
                <a:chExt cx="304090" cy="298580"/>
              </a:xfrm>
              <a:grpFill/>
            </p:grpSpPr>
            <p:sp>
              <p:nvSpPr>
                <p:cNvPr id="311" name="Freeform: Shape 19">
                  <a:extLst>
                    <a:ext uri="{FF2B5EF4-FFF2-40B4-BE49-F238E27FC236}">
                      <a16:creationId xmlns:a16="http://schemas.microsoft.com/office/drawing/2014/main" id="{A3631F00-3D30-9A5E-3D1B-88AE401613E4}"/>
                    </a:ext>
                  </a:extLst>
                </p:cNvPr>
                <p:cNvSpPr/>
                <p:nvPr/>
              </p:nvSpPr>
              <p:spPr>
                <a:xfrm>
                  <a:off x="6233064" y="3139129"/>
                  <a:ext cx="302799" cy="297001"/>
                </a:xfrm>
                <a:custGeom>
                  <a:avLst/>
                  <a:gdLst>
                    <a:gd name="connsiteX0" fmla="*/ 302800 w 302799"/>
                    <a:gd name="connsiteY0" fmla="*/ 148519 h 297001"/>
                    <a:gd name="connsiteX1" fmla="*/ 0 w 302799"/>
                    <a:gd name="connsiteY1" fmla="*/ 148519 h 297001"/>
                    <a:gd name="connsiteX2" fmla="*/ 302800 w 302799"/>
                    <a:gd name="connsiteY2" fmla="*/ 148519 h 29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2799" h="297001">
                      <a:moveTo>
                        <a:pt x="302800" y="148519"/>
                      </a:moveTo>
                      <a:cubicBezTo>
                        <a:pt x="301942" y="346543"/>
                        <a:pt x="857" y="346448"/>
                        <a:pt x="0" y="148519"/>
                      </a:cubicBezTo>
                      <a:cubicBezTo>
                        <a:pt x="857" y="-49506"/>
                        <a:pt x="301942" y="-49506"/>
                        <a:pt x="302800" y="1485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12" name="Freeform: Shape 20">
                  <a:extLst>
                    <a:ext uri="{FF2B5EF4-FFF2-40B4-BE49-F238E27FC236}">
                      <a16:creationId xmlns:a16="http://schemas.microsoft.com/office/drawing/2014/main" id="{AD690C54-A57B-947D-F87C-65BEC8BCB0DB}"/>
                    </a:ext>
                  </a:extLst>
                </p:cNvPr>
                <p:cNvSpPr/>
                <p:nvPr/>
              </p:nvSpPr>
              <p:spPr>
                <a:xfrm>
                  <a:off x="6237065" y="3204780"/>
                  <a:ext cx="300089" cy="232929"/>
                </a:xfrm>
                <a:custGeom>
                  <a:avLst/>
                  <a:gdLst>
                    <a:gd name="connsiteX0" fmla="*/ 274130 w 300089"/>
                    <a:gd name="connsiteY0" fmla="*/ 0 h 232929"/>
                    <a:gd name="connsiteX1" fmla="*/ 0 w 300089"/>
                    <a:gd name="connsiteY1" fmla="*/ 117443 h 232929"/>
                    <a:gd name="connsiteX2" fmla="*/ 274130 w 300089"/>
                    <a:gd name="connsiteY2" fmla="*/ 0 h 232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89" h="232929">
                      <a:moveTo>
                        <a:pt x="274130" y="0"/>
                      </a:moveTo>
                      <a:cubicBezTo>
                        <a:pt x="314420" y="162496"/>
                        <a:pt x="88011" y="257080"/>
                        <a:pt x="0" y="117443"/>
                      </a:cubicBezTo>
                      <a:cubicBezTo>
                        <a:pt x="63151" y="343091"/>
                        <a:pt x="394049" y="202406"/>
                        <a:pt x="27413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02" name="Graphic 7">
                <a:extLst>
                  <a:ext uri="{FF2B5EF4-FFF2-40B4-BE49-F238E27FC236}">
                    <a16:creationId xmlns:a16="http://schemas.microsoft.com/office/drawing/2014/main" id="{04371661-7D81-2385-7DF4-FD0BEA75910D}"/>
                  </a:ext>
                </a:extLst>
              </p:cNvPr>
              <p:cNvGrpSpPr/>
              <p:nvPr/>
            </p:nvGrpSpPr>
            <p:grpSpPr>
              <a:xfrm>
                <a:off x="6012084" y="3069478"/>
                <a:ext cx="334500" cy="329299"/>
                <a:chOff x="6012084" y="3069478"/>
                <a:chExt cx="334500" cy="329299"/>
              </a:xfrm>
              <a:grpFill/>
            </p:grpSpPr>
            <p:sp>
              <p:nvSpPr>
                <p:cNvPr id="309" name="Freeform: Shape 17">
                  <a:extLst>
                    <a:ext uri="{FF2B5EF4-FFF2-40B4-BE49-F238E27FC236}">
                      <a16:creationId xmlns:a16="http://schemas.microsoft.com/office/drawing/2014/main" id="{AC7A12BE-300F-E7C9-06A5-194043B91351}"/>
                    </a:ext>
                  </a:extLst>
                </p:cNvPr>
                <p:cNvSpPr/>
                <p:nvPr/>
              </p:nvSpPr>
              <p:spPr>
                <a:xfrm>
                  <a:off x="6012084" y="3069478"/>
                  <a:ext cx="333089" cy="328326"/>
                </a:xfrm>
                <a:custGeom>
                  <a:avLst/>
                  <a:gdLst>
                    <a:gd name="connsiteX0" fmla="*/ 333089 w 333089"/>
                    <a:gd name="connsiteY0" fmla="*/ 164163 h 328326"/>
                    <a:gd name="connsiteX1" fmla="*/ 0 w 333089"/>
                    <a:gd name="connsiteY1" fmla="*/ 164163 h 328326"/>
                    <a:gd name="connsiteX2" fmla="*/ 333089 w 333089"/>
                    <a:gd name="connsiteY2" fmla="*/ 164163 h 3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089" h="328326">
                      <a:moveTo>
                        <a:pt x="333089" y="164163"/>
                      </a:moveTo>
                      <a:cubicBezTo>
                        <a:pt x="329374" y="383048"/>
                        <a:pt x="3715" y="383048"/>
                        <a:pt x="0" y="164163"/>
                      </a:cubicBezTo>
                      <a:cubicBezTo>
                        <a:pt x="3715" y="-54721"/>
                        <a:pt x="329374" y="-54721"/>
                        <a:pt x="333089" y="1641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10" name="Freeform: Shape 18">
                  <a:extLst>
                    <a:ext uri="{FF2B5EF4-FFF2-40B4-BE49-F238E27FC236}">
                      <a16:creationId xmlns:a16="http://schemas.microsoft.com/office/drawing/2014/main" id="{C5CE3178-D8AC-A47A-EB66-4526695D5021}"/>
                    </a:ext>
                  </a:extLst>
                </p:cNvPr>
                <p:cNvSpPr/>
                <p:nvPr/>
              </p:nvSpPr>
              <p:spPr>
                <a:xfrm>
                  <a:off x="6016561" y="3142582"/>
                  <a:ext cx="330023" cy="256195"/>
                </a:xfrm>
                <a:custGeom>
                  <a:avLst/>
                  <a:gdLst>
                    <a:gd name="connsiteX0" fmla="*/ 301466 w 330023"/>
                    <a:gd name="connsiteY0" fmla="*/ 0 h 256195"/>
                    <a:gd name="connsiteX1" fmla="*/ 0 w 330023"/>
                    <a:gd name="connsiteY1" fmla="*/ 129159 h 256195"/>
                    <a:gd name="connsiteX2" fmla="*/ 301466 w 330023"/>
                    <a:gd name="connsiteY2" fmla="*/ 0 h 25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0023" h="256195">
                      <a:moveTo>
                        <a:pt x="301466" y="0"/>
                      </a:moveTo>
                      <a:cubicBezTo>
                        <a:pt x="345758" y="178689"/>
                        <a:pt x="96679" y="282702"/>
                        <a:pt x="0" y="129159"/>
                      </a:cubicBezTo>
                      <a:cubicBezTo>
                        <a:pt x="69342" y="377381"/>
                        <a:pt x="433388" y="222599"/>
                        <a:pt x="30146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03" name="Graphic 7">
                <a:extLst>
                  <a:ext uri="{FF2B5EF4-FFF2-40B4-BE49-F238E27FC236}">
                    <a16:creationId xmlns:a16="http://schemas.microsoft.com/office/drawing/2014/main" id="{0C5BFD5D-0DEF-F56B-B908-8B488B74E636}"/>
                  </a:ext>
                </a:extLst>
              </p:cNvPr>
              <p:cNvGrpSpPr/>
              <p:nvPr/>
            </p:nvGrpSpPr>
            <p:grpSpPr>
              <a:xfrm>
                <a:off x="6447472" y="2973633"/>
                <a:ext cx="250061" cy="245583"/>
                <a:chOff x="6447472" y="2973633"/>
                <a:chExt cx="250061" cy="245583"/>
              </a:xfrm>
              <a:grpFill/>
            </p:grpSpPr>
            <p:sp>
              <p:nvSpPr>
                <p:cNvPr id="307" name="Freeform: Shape 15">
                  <a:extLst>
                    <a:ext uri="{FF2B5EF4-FFF2-40B4-BE49-F238E27FC236}">
                      <a16:creationId xmlns:a16="http://schemas.microsoft.com/office/drawing/2014/main" id="{E82B24E1-DEAD-63EA-5D48-FDE8CE94BB83}"/>
                    </a:ext>
                  </a:extLst>
                </p:cNvPr>
                <p:cNvSpPr/>
                <p:nvPr/>
              </p:nvSpPr>
              <p:spPr>
                <a:xfrm>
                  <a:off x="6447472" y="2973633"/>
                  <a:ext cx="248983" cy="244209"/>
                </a:xfrm>
                <a:custGeom>
                  <a:avLst/>
                  <a:gdLst>
                    <a:gd name="connsiteX0" fmla="*/ 248983 w 248983"/>
                    <a:gd name="connsiteY0" fmla="*/ 122087 h 244209"/>
                    <a:gd name="connsiteX1" fmla="*/ 0 w 248983"/>
                    <a:gd name="connsiteY1" fmla="*/ 122087 h 244209"/>
                    <a:gd name="connsiteX2" fmla="*/ 248983 w 248983"/>
                    <a:gd name="connsiteY2" fmla="*/ 122087 h 24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83" h="244209">
                      <a:moveTo>
                        <a:pt x="248983" y="122087"/>
                      </a:moveTo>
                      <a:cubicBezTo>
                        <a:pt x="248222" y="284964"/>
                        <a:pt x="667" y="284869"/>
                        <a:pt x="0" y="122087"/>
                      </a:cubicBezTo>
                      <a:cubicBezTo>
                        <a:pt x="667" y="-40696"/>
                        <a:pt x="248317" y="-40696"/>
                        <a:pt x="248983" y="1220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08" name="Freeform: Shape 16">
                  <a:extLst>
                    <a:ext uri="{FF2B5EF4-FFF2-40B4-BE49-F238E27FC236}">
                      <a16:creationId xmlns:a16="http://schemas.microsoft.com/office/drawing/2014/main" id="{A015C779-33CD-E086-0318-3A54FA3E09D5}"/>
                    </a:ext>
                  </a:extLst>
                </p:cNvPr>
                <p:cNvSpPr/>
                <p:nvPr/>
              </p:nvSpPr>
              <p:spPr>
                <a:xfrm>
                  <a:off x="6450710" y="3027616"/>
                  <a:ext cx="246823" cy="191600"/>
                </a:xfrm>
                <a:custGeom>
                  <a:avLst/>
                  <a:gdLst>
                    <a:gd name="connsiteX0" fmla="*/ 225457 w 246823"/>
                    <a:gd name="connsiteY0" fmla="*/ 0 h 191600"/>
                    <a:gd name="connsiteX1" fmla="*/ 0 w 246823"/>
                    <a:gd name="connsiteY1" fmla="*/ 96583 h 191600"/>
                    <a:gd name="connsiteX2" fmla="*/ 225457 w 246823"/>
                    <a:gd name="connsiteY2" fmla="*/ 0 h 19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6823" h="191600">
                      <a:moveTo>
                        <a:pt x="225457" y="0"/>
                      </a:moveTo>
                      <a:cubicBezTo>
                        <a:pt x="260699" y="132017"/>
                        <a:pt x="69818" y="211360"/>
                        <a:pt x="0" y="96583"/>
                      </a:cubicBezTo>
                      <a:cubicBezTo>
                        <a:pt x="51911" y="282226"/>
                        <a:pt x="324136" y="166497"/>
                        <a:pt x="22545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04" name="Graphic 7">
                <a:extLst>
                  <a:ext uri="{FF2B5EF4-FFF2-40B4-BE49-F238E27FC236}">
                    <a16:creationId xmlns:a16="http://schemas.microsoft.com/office/drawing/2014/main" id="{B2BEC88F-F357-D8E1-74C0-D37C637BB963}"/>
                  </a:ext>
                </a:extLst>
              </p:cNvPr>
              <p:cNvGrpSpPr/>
              <p:nvPr/>
            </p:nvGrpSpPr>
            <p:grpSpPr>
              <a:xfrm>
                <a:off x="6115812" y="2964060"/>
                <a:ext cx="259170" cy="254461"/>
                <a:chOff x="6115812" y="2964060"/>
                <a:chExt cx="259170" cy="254461"/>
              </a:xfrm>
              <a:grpFill/>
            </p:grpSpPr>
            <p:sp>
              <p:nvSpPr>
                <p:cNvPr id="305" name="Freeform: Shape 13">
                  <a:extLst>
                    <a:ext uri="{FF2B5EF4-FFF2-40B4-BE49-F238E27FC236}">
                      <a16:creationId xmlns:a16="http://schemas.microsoft.com/office/drawing/2014/main" id="{40A19469-1D54-F470-F9B8-30227CACF0DD}"/>
                    </a:ext>
                  </a:extLst>
                </p:cNvPr>
                <p:cNvSpPr/>
                <p:nvPr/>
              </p:nvSpPr>
              <p:spPr>
                <a:xfrm>
                  <a:off x="6115812" y="2964060"/>
                  <a:ext cx="258032" cy="253031"/>
                </a:xfrm>
                <a:custGeom>
                  <a:avLst/>
                  <a:gdLst>
                    <a:gd name="connsiteX0" fmla="*/ 258032 w 258032"/>
                    <a:gd name="connsiteY0" fmla="*/ 126516 h 253031"/>
                    <a:gd name="connsiteX1" fmla="*/ 0 w 258032"/>
                    <a:gd name="connsiteY1" fmla="*/ 126516 h 253031"/>
                    <a:gd name="connsiteX2" fmla="*/ 258032 w 258032"/>
                    <a:gd name="connsiteY2" fmla="*/ 126516 h 25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032" h="253031">
                      <a:moveTo>
                        <a:pt x="258032" y="126516"/>
                      </a:moveTo>
                      <a:cubicBezTo>
                        <a:pt x="257270" y="295204"/>
                        <a:pt x="762" y="295204"/>
                        <a:pt x="0" y="126516"/>
                      </a:cubicBezTo>
                      <a:cubicBezTo>
                        <a:pt x="762" y="-42172"/>
                        <a:pt x="257365" y="-42172"/>
                        <a:pt x="258032" y="1265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06" name="Freeform: Shape 14">
                  <a:extLst>
                    <a:ext uri="{FF2B5EF4-FFF2-40B4-BE49-F238E27FC236}">
                      <a16:creationId xmlns:a16="http://schemas.microsoft.com/office/drawing/2014/main" id="{0A65B51A-767C-2221-E683-8433E58473A9}"/>
                    </a:ext>
                  </a:extLst>
                </p:cNvPr>
                <p:cNvSpPr/>
                <p:nvPr/>
              </p:nvSpPr>
              <p:spPr>
                <a:xfrm>
                  <a:off x="6119336" y="3019996"/>
                  <a:ext cx="255645" cy="198526"/>
                </a:xfrm>
                <a:custGeom>
                  <a:avLst/>
                  <a:gdLst>
                    <a:gd name="connsiteX0" fmla="*/ 233553 w 255645"/>
                    <a:gd name="connsiteY0" fmla="*/ 0 h 198526"/>
                    <a:gd name="connsiteX1" fmla="*/ 0 w 255645"/>
                    <a:gd name="connsiteY1" fmla="*/ 100108 h 198526"/>
                    <a:gd name="connsiteX2" fmla="*/ 233553 w 255645"/>
                    <a:gd name="connsiteY2" fmla="*/ 0 h 19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645" h="198526">
                      <a:moveTo>
                        <a:pt x="233553" y="0"/>
                      </a:moveTo>
                      <a:cubicBezTo>
                        <a:pt x="270034" y="136779"/>
                        <a:pt x="72200" y="219075"/>
                        <a:pt x="0" y="100108"/>
                      </a:cubicBezTo>
                      <a:cubicBezTo>
                        <a:pt x="53721" y="292418"/>
                        <a:pt x="335661" y="172498"/>
                        <a:pt x="23355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C387F41F-FC92-5DE8-DB9F-9A0D246C454C}"/>
                </a:ext>
              </a:extLst>
            </p:cNvPr>
            <p:cNvSpPr txBox="1"/>
            <p:nvPr/>
          </p:nvSpPr>
          <p:spPr>
            <a:xfrm>
              <a:off x="9030811" y="2275890"/>
              <a:ext cx="1216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Tim Anda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69AE3B99-370F-284E-1BA3-2AB90FE0B129}"/>
              </a:ext>
            </a:extLst>
          </p:cNvPr>
          <p:cNvGrpSpPr/>
          <p:nvPr/>
        </p:nvGrpSpPr>
        <p:grpSpPr>
          <a:xfrm>
            <a:off x="10234487" y="1968113"/>
            <a:ext cx="1477218" cy="972429"/>
            <a:chOff x="10672459" y="1968113"/>
            <a:chExt cx="1477218" cy="972429"/>
          </a:xfrm>
        </p:grpSpPr>
        <p:grpSp>
          <p:nvGrpSpPr>
            <p:cNvPr id="368" name="Graphic 7">
              <a:extLst>
                <a:ext uri="{FF2B5EF4-FFF2-40B4-BE49-F238E27FC236}">
                  <a16:creationId xmlns:a16="http://schemas.microsoft.com/office/drawing/2014/main" id="{4D55CB8A-9896-A374-1996-6B3107D120EB}"/>
                </a:ext>
              </a:extLst>
            </p:cNvPr>
            <p:cNvGrpSpPr/>
            <p:nvPr/>
          </p:nvGrpSpPr>
          <p:grpSpPr>
            <a:xfrm rot="507268">
              <a:off x="10672459" y="1968113"/>
              <a:ext cx="1477218" cy="972429"/>
              <a:chOff x="6012084" y="2949582"/>
              <a:chExt cx="736198" cy="488128"/>
            </a:xfrm>
            <a:gradFill flip="none" rotWithShape="1">
              <a:gsLst>
                <a:gs pos="0">
                  <a:srgbClr val="00B050"/>
                </a:gs>
                <a:gs pos="48000">
                  <a:srgbClr val="00B050"/>
                </a:gs>
                <a:gs pos="99000">
                  <a:srgbClr val="92D050"/>
                </a:gs>
              </a:gsLst>
              <a:lin ang="16200000" scaled="1"/>
              <a:tileRect/>
            </a:gradFill>
          </p:grpSpPr>
          <p:grpSp>
            <p:nvGrpSpPr>
              <p:cNvPr id="370" name="Graphic 7">
                <a:extLst>
                  <a:ext uri="{FF2B5EF4-FFF2-40B4-BE49-F238E27FC236}">
                    <a16:creationId xmlns:a16="http://schemas.microsoft.com/office/drawing/2014/main" id="{EE678037-440D-5FF7-EEA7-CA8E68C60A26}"/>
                  </a:ext>
                </a:extLst>
              </p:cNvPr>
              <p:cNvGrpSpPr/>
              <p:nvPr/>
            </p:nvGrpSpPr>
            <p:grpSpPr>
              <a:xfrm>
                <a:off x="6286023" y="2949582"/>
                <a:ext cx="273681" cy="268748"/>
                <a:chOff x="6286023" y="2949582"/>
                <a:chExt cx="273681" cy="268748"/>
              </a:xfrm>
              <a:grpFill/>
            </p:grpSpPr>
            <p:sp>
              <p:nvSpPr>
                <p:cNvPr id="386" name="Freeform: Shape 23">
                  <a:extLst>
                    <a:ext uri="{FF2B5EF4-FFF2-40B4-BE49-F238E27FC236}">
                      <a16:creationId xmlns:a16="http://schemas.microsoft.com/office/drawing/2014/main" id="{63915937-EE5E-6505-2275-706C1A61B529}"/>
                    </a:ext>
                  </a:extLst>
                </p:cNvPr>
                <p:cNvSpPr/>
                <p:nvPr/>
              </p:nvSpPr>
              <p:spPr>
                <a:xfrm>
                  <a:off x="6286023" y="2949582"/>
                  <a:ext cx="272510" cy="267319"/>
                </a:xfrm>
                <a:custGeom>
                  <a:avLst/>
                  <a:gdLst>
                    <a:gd name="connsiteX0" fmla="*/ 272510 w 272510"/>
                    <a:gd name="connsiteY0" fmla="*/ 133660 h 267319"/>
                    <a:gd name="connsiteX1" fmla="*/ 0 w 272510"/>
                    <a:gd name="connsiteY1" fmla="*/ 133660 h 267319"/>
                    <a:gd name="connsiteX2" fmla="*/ 272510 w 272510"/>
                    <a:gd name="connsiteY2" fmla="*/ 133660 h 26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2510" h="267319">
                      <a:moveTo>
                        <a:pt x="272510" y="133660"/>
                      </a:moveTo>
                      <a:cubicBezTo>
                        <a:pt x="271748" y="311872"/>
                        <a:pt x="762" y="311872"/>
                        <a:pt x="0" y="133660"/>
                      </a:cubicBezTo>
                      <a:cubicBezTo>
                        <a:pt x="857" y="-44553"/>
                        <a:pt x="271748" y="-44553"/>
                        <a:pt x="272510" y="1336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87" name="Freeform: Shape 24">
                  <a:extLst>
                    <a:ext uri="{FF2B5EF4-FFF2-40B4-BE49-F238E27FC236}">
                      <a16:creationId xmlns:a16="http://schemas.microsoft.com/office/drawing/2014/main" id="{32C844F0-C1E9-CD9A-3318-7CC3AFCB5F17}"/>
                    </a:ext>
                  </a:extLst>
                </p:cNvPr>
                <p:cNvSpPr/>
                <p:nvPr/>
              </p:nvSpPr>
              <p:spPr>
                <a:xfrm>
                  <a:off x="6289643" y="3008756"/>
                  <a:ext cx="270061" cy="209574"/>
                </a:xfrm>
                <a:custGeom>
                  <a:avLst/>
                  <a:gdLst>
                    <a:gd name="connsiteX0" fmla="*/ 246698 w 270061"/>
                    <a:gd name="connsiteY0" fmla="*/ 0 h 209574"/>
                    <a:gd name="connsiteX1" fmla="*/ 0 w 270061"/>
                    <a:gd name="connsiteY1" fmla="*/ 105632 h 209574"/>
                    <a:gd name="connsiteX2" fmla="*/ 246698 w 270061"/>
                    <a:gd name="connsiteY2" fmla="*/ 0 h 20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0061" h="209574">
                      <a:moveTo>
                        <a:pt x="246698" y="0"/>
                      </a:moveTo>
                      <a:cubicBezTo>
                        <a:pt x="285178" y="144494"/>
                        <a:pt x="76295" y="231362"/>
                        <a:pt x="0" y="105632"/>
                      </a:cubicBezTo>
                      <a:cubicBezTo>
                        <a:pt x="56864" y="308705"/>
                        <a:pt x="354616" y="182118"/>
                        <a:pt x="2466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71" name="Graphic 7">
                <a:extLst>
                  <a:ext uri="{FF2B5EF4-FFF2-40B4-BE49-F238E27FC236}">
                    <a16:creationId xmlns:a16="http://schemas.microsoft.com/office/drawing/2014/main" id="{816AA20E-95E4-FBE4-1CA6-F433EA5A1AB7}"/>
                  </a:ext>
                </a:extLst>
              </p:cNvPr>
              <p:cNvGrpSpPr/>
              <p:nvPr/>
            </p:nvGrpSpPr>
            <p:grpSpPr>
              <a:xfrm>
                <a:off x="6503669" y="3130958"/>
                <a:ext cx="244613" cy="240228"/>
                <a:chOff x="6503669" y="3130958"/>
                <a:chExt cx="244613" cy="240228"/>
              </a:xfrm>
              <a:grpFill/>
            </p:grpSpPr>
            <p:sp>
              <p:nvSpPr>
                <p:cNvPr id="384" name="Freeform: Shape 21">
                  <a:extLst>
                    <a:ext uri="{FF2B5EF4-FFF2-40B4-BE49-F238E27FC236}">
                      <a16:creationId xmlns:a16="http://schemas.microsoft.com/office/drawing/2014/main" id="{7CE2814B-C94E-3934-7261-3A31E65E6BCF}"/>
                    </a:ext>
                  </a:extLst>
                </p:cNvPr>
                <p:cNvSpPr/>
                <p:nvPr/>
              </p:nvSpPr>
              <p:spPr>
                <a:xfrm>
                  <a:off x="6503669" y="3130958"/>
                  <a:ext cx="243555" cy="238893"/>
                </a:xfrm>
                <a:custGeom>
                  <a:avLst/>
                  <a:gdLst>
                    <a:gd name="connsiteX0" fmla="*/ 243555 w 243555"/>
                    <a:gd name="connsiteY0" fmla="*/ 118590 h 238893"/>
                    <a:gd name="connsiteX1" fmla="*/ 0 w 243555"/>
                    <a:gd name="connsiteY1" fmla="*/ 120304 h 238893"/>
                    <a:gd name="connsiteX2" fmla="*/ 243555 w 243555"/>
                    <a:gd name="connsiteY2" fmla="*/ 118590 h 238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3555" h="238893">
                      <a:moveTo>
                        <a:pt x="243555" y="118590"/>
                      </a:moveTo>
                      <a:cubicBezTo>
                        <a:pt x="243936" y="277848"/>
                        <a:pt x="1810" y="279562"/>
                        <a:pt x="0" y="120304"/>
                      </a:cubicBezTo>
                      <a:cubicBezTo>
                        <a:pt x="-381" y="-38954"/>
                        <a:pt x="241745" y="-40668"/>
                        <a:pt x="243555" y="11859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85" name="Freeform: Shape 22">
                  <a:extLst>
                    <a:ext uri="{FF2B5EF4-FFF2-40B4-BE49-F238E27FC236}">
                      <a16:creationId xmlns:a16="http://schemas.microsoft.com/office/drawing/2014/main" id="{F06E35B1-C937-B140-724D-4900C0BE09C1}"/>
                    </a:ext>
                  </a:extLst>
                </p:cNvPr>
                <p:cNvSpPr/>
                <p:nvPr/>
              </p:nvSpPr>
              <p:spPr>
                <a:xfrm>
                  <a:off x="6507099" y="3183064"/>
                  <a:ext cx="241184" cy="188123"/>
                </a:xfrm>
                <a:custGeom>
                  <a:avLst/>
                  <a:gdLst>
                    <a:gd name="connsiteX0" fmla="*/ 219837 w 241184"/>
                    <a:gd name="connsiteY0" fmla="*/ 0 h 188123"/>
                    <a:gd name="connsiteX1" fmla="*/ 0 w 241184"/>
                    <a:gd name="connsiteY1" fmla="*/ 96012 h 188123"/>
                    <a:gd name="connsiteX2" fmla="*/ 219837 w 241184"/>
                    <a:gd name="connsiteY2" fmla="*/ 0 h 188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184" h="188123">
                      <a:moveTo>
                        <a:pt x="219837" y="0"/>
                      </a:moveTo>
                      <a:cubicBezTo>
                        <a:pt x="255175" y="128873"/>
                        <a:pt x="69056" y="207836"/>
                        <a:pt x="0" y="96012"/>
                      </a:cubicBezTo>
                      <a:cubicBezTo>
                        <a:pt x="52006" y="277178"/>
                        <a:pt x="317373" y="162115"/>
                        <a:pt x="21983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72" name="Graphic 7">
                <a:extLst>
                  <a:ext uri="{FF2B5EF4-FFF2-40B4-BE49-F238E27FC236}">
                    <a16:creationId xmlns:a16="http://schemas.microsoft.com/office/drawing/2014/main" id="{D1104EC7-19EF-7969-4DD1-9F2E925107E6}"/>
                  </a:ext>
                </a:extLst>
              </p:cNvPr>
              <p:cNvGrpSpPr/>
              <p:nvPr/>
            </p:nvGrpSpPr>
            <p:grpSpPr>
              <a:xfrm>
                <a:off x="6233064" y="3139129"/>
                <a:ext cx="304090" cy="298580"/>
                <a:chOff x="6233064" y="3139129"/>
                <a:chExt cx="304090" cy="298580"/>
              </a:xfrm>
              <a:grpFill/>
            </p:grpSpPr>
            <p:sp>
              <p:nvSpPr>
                <p:cNvPr id="382" name="Freeform: Shape 19">
                  <a:extLst>
                    <a:ext uri="{FF2B5EF4-FFF2-40B4-BE49-F238E27FC236}">
                      <a16:creationId xmlns:a16="http://schemas.microsoft.com/office/drawing/2014/main" id="{675A4C25-BB00-B139-5E92-5A04F8E0814C}"/>
                    </a:ext>
                  </a:extLst>
                </p:cNvPr>
                <p:cNvSpPr/>
                <p:nvPr/>
              </p:nvSpPr>
              <p:spPr>
                <a:xfrm>
                  <a:off x="6233064" y="3139129"/>
                  <a:ext cx="302799" cy="297001"/>
                </a:xfrm>
                <a:custGeom>
                  <a:avLst/>
                  <a:gdLst>
                    <a:gd name="connsiteX0" fmla="*/ 302800 w 302799"/>
                    <a:gd name="connsiteY0" fmla="*/ 148519 h 297001"/>
                    <a:gd name="connsiteX1" fmla="*/ 0 w 302799"/>
                    <a:gd name="connsiteY1" fmla="*/ 148519 h 297001"/>
                    <a:gd name="connsiteX2" fmla="*/ 302800 w 302799"/>
                    <a:gd name="connsiteY2" fmla="*/ 148519 h 29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2799" h="297001">
                      <a:moveTo>
                        <a:pt x="302800" y="148519"/>
                      </a:moveTo>
                      <a:cubicBezTo>
                        <a:pt x="301942" y="346543"/>
                        <a:pt x="857" y="346448"/>
                        <a:pt x="0" y="148519"/>
                      </a:cubicBezTo>
                      <a:cubicBezTo>
                        <a:pt x="857" y="-49506"/>
                        <a:pt x="301942" y="-49506"/>
                        <a:pt x="302800" y="1485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83" name="Freeform: Shape 20">
                  <a:extLst>
                    <a:ext uri="{FF2B5EF4-FFF2-40B4-BE49-F238E27FC236}">
                      <a16:creationId xmlns:a16="http://schemas.microsoft.com/office/drawing/2014/main" id="{8051D857-6E07-865C-7976-08BDF49AA778}"/>
                    </a:ext>
                  </a:extLst>
                </p:cNvPr>
                <p:cNvSpPr/>
                <p:nvPr/>
              </p:nvSpPr>
              <p:spPr>
                <a:xfrm>
                  <a:off x="6237065" y="3204780"/>
                  <a:ext cx="300089" cy="232929"/>
                </a:xfrm>
                <a:custGeom>
                  <a:avLst/>
                  <a:gdLst>
                    <a:gd name="connsiteX0" fmla="*/ 274130 w 300089"/>
                    <a:gd name="connsiteY0" fmla="*/ 0 h 232929"/>
                    <a:gd name="connsiteX1" fmla="*/ 0 w 300089"/>
                    <a:gd name="connsiteY1" fmla="*/ 117443 h 232929"/>
                    <a:gd name="connsiteX2" fmla="*/ 274130 w 300089"/>
                    <a:gd name="connsiteY2" fmla="*/ 0 h 232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89" h="232929">
                      <a:moveTo>
                        <a:pt x="274130" y="0"/>
                      </a:moveTo>
                      <a:cubicBezTo>
                        <a:pt x="314420" y="162496"/>
                        <a:pt x="88011" y="257080"/>
                        <a:pt x="0" y="117443"/>
                      </a:cubicBezTo>
                      <a:cubicBezTo>
                        <a:pt x="63151" y="343091"/>
                        <a:pt x="394049" y="202406"/>
                        <a:pt x="27413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73" name="Graphic 7">
                <a:extLst>
                  <a:ext uri="{FF2B5EF4-FFF2-40B4-BE49-F238E27FC236}">
                    <a16:creationId xmlns:a16="http://schemas.microsoft.com/office/drawing/2014/main" id="{DC465EE0-17F5-C907-0A9F-A6803EDF76E8}"/>
                  </a:ext>
                </a:extLst>
              </p:cNvPr>
              <p:cNvGrpSpPr/>
              <p:nvPr/>
            </p:nvGrpSpPr>
            <p:grpSpPr>
              <a:xfrm>
                <a:off x="6012084" y="3069478"/>
                <a:ext cx="334500" cy="329299"/>
                <a:chOff x="6012084" y="3069478"/>
                <a:chExt cx="334500" cy="329299"/>
              </a:xfrm>
              <a:grpFill/>
            </p:grpSpPr>
            <p:sp>
              <p:nvSpPr>
                <p:cNvPr id="380" name="Freeform: Shape 17">
                  <a:extLst>
                    <a:ext uri="{FF2B5EF4-FFF2-40B4-BE49-F238E27FC236}">
                      <a16:creationId xmlns:a16="http://schemas.microsoft.com/office/drawing/2014/main" id="{C93BFC6A-45A7-2C80-9389-B17F7BAB24B1}"/>
                    </a:ext>
                  </a:extLst>
                </p:cNvPr>
                <p:cNvSpPr/>
                <p:nvPr/>
              </p:nvSpPr>
              <p:spPr>
                <a:xfrm>
                  <a:off x="6012084" y="3069478"/>
                  <a:ext cx="333089" cy="328326"/>
                </a:xfrm>
                <a:custGeom>
                  <a:avLst/>
                  <a:gdLst>
                    <a:gd name="connsiteX0" fmla="*/ 333089 w 333089"/>
                    <a:gd name="connsiteY0" fmla="*/ 164163 h 328326"/>
                    <a:gd name="connsiteX1" fmla="*/ 0 w 333089"/>
                    <a:gd name="connsiteY1" fmla="*/ 164163 h 328326"/>
                    <a:gd name="connsiteX2" fmla="*/ 333089 w 333089"/>
                    <a:gd name="connsiteY2" fmla="*/ 164163 h 3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089" h="328326">
                      <a:moveTo>
                        <a:pt x="333089" y="164163"/>
                      </a:moveTo>
                      <a:cubicBezTo>
                        <a:pt x="329374" y="383048"/>
                        <a:pt x="3715" y="383048"/>
                        <a:pt x="0" y="164163"/>
                      </a:cubicBezTo>
                      <a:cubicBezTo>
                        <a:pt x="3715" y="-54721"/>
                        <a:pt x="329374" y="-54721"/>
                        <a:pt x="333089" y="1641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81" name="Freeform: Shape 18">
                  <a:extLst>
                    <a:ext uri="{FF2B5EF4-FFF2-40B4-BE49-F238E27FC236}">
                      <a16:creationId xmlns:a16="http://schemas.microsoft.com/office/drawing/2014/main" id="{5B2B3873-0440-2444-9F73-12FF68B6234E}"/>
                    </a:ext>
                  </a:extLst>
                </p:cNvPr>
                <p:cNvSpPr/>
                <p:nvPr/>
              </p:nvSpPr>
              <p:spPr>
                <a:xfrm>
                  <a:off x="6016561" y="3142582"/>
                  <a:ext cx="330023" cy="256195"/>
                </a:xfrm>
                <a:custGeom>
                  <a:avLst/>
                  <a:gdLst>
                    <a:gd name="connsiteX0" fmla="*/ 301466 w 330023"/>
                    <a:gd name="connsiteY0" fmla="*/ 0 h 256195"/>
                    <a:gd name="connsiteX1" fmla="*/ 0 w 330023"/>
                    <a:gd name="connsiteY1" fmla="*/ 129159 h 256195"/>
                    <a:gd name="connsiteX2" fmla="*/ 301466 w 330023"/>
                    <a:gd name="connsiteY2" fmla="*/ 0 h 25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0023" h="256195">
                      <a:moveTo>
                        <a:pt x="301466" y="0"/>
                      </a:moveTo>
                      <a:cubicBezTo>
                        <a:pt x="345758" y="178689"/>
                        <a:pt x="96679" y="282702"/>
                        <a:pt x="0" y="129159"/>
                      </a:cubicBezTo>
                      <a:cubicBezTo>
                        <a:pt x="69342" y="377381"/>
                        <a:pt x="433388" y="222599"/>
                        <a:pt x="30146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74" name="Graphic 7">
                <a:extLst>
                  <a:ext uri="{FF2B5EF4-FFF2-40B4-BE49-F238E27FC236}">
                    <a16:creationId xmlns:a16="http://schemas.microsoft.com/office/drawing/2014/main" id="{A1B869EC-4251-B1D1-016B-5248CD9AD2AF}"/>
                  </a:ext>
                </a:extLst>
              </p:cNvPr>
              <p:cNvGrpSpPr/>
              <p:nvPr/>
            </p:nvGrpSpPr>
            <p:grpSpPr>
              <a:xfrm>
                <a:off x="6447472" y="2973633"/>
                <a:ext cx="250061" cy="245583"/>
                <a:chOff x="6447472" y="2973633"/>
                <a:chExt cx="250061" cy="245583"/>
              </a:xfrm>
              <a:grpFill/>
            </p:grpSpPr>
            <p:sp>
              <p:nvSpPr>
                <p:cNvPr id="378" name="Freeform: Shape 15">
                  <a:extLst>
                    <a:ext uri="{FF2B5EF4-FFF2-40B4-BE49-F238E27FC236}">
                      <a16:creationId xmlns:a16="http://schemas.microsoft.com/office/drawing/2014/main" id="{14CED3A9-7004-DDCF-5DDD-35DE7F2B213B}"/>
                    </a:ext>
                  </a:extLst>
                </p:cNvPr>
                <p:cNvSpPr/>
                <p:nvPr/>
              </p:nvSpPr>
              <p:spPr>
                <a:xfrm>
                  <a:off x="6447472" y="2973633"/>
                  <a:ext cx="248983" cy="244209"/>
                </a:xfrm>
                <a:custGeom>
                  <a:avLst/>
                  <a:gdLst>
                    <a:gd name="connsiteX0" fmla="*/ 248983 w 248983"/>
                    <a:gd name="connsiteY0" fmla="*/ 122087 h 244209"/>
                    <a:gd name="connsiteX1" fmla="*/ 0 w 248983"/>
                    <a:gd name="connsiteY1" fmla="*/ 122087 h 244209"/>
                    <a:gd name="connsiteX2" fmla="*/ 248983 w 248983"/>
                    <a:gd name="connsiteY2" fmla="*/ 122087 h 24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83" h="244209">
                      <a:moveTo>
                        <a:pt x="248983" y="122087"/>
                      </a:moveTo>
                      <a:cubicBezTo>
                        <a:pt x="248222" y="284964"/>
                        <a:pt x="667" y="284869"/>
                        <a:pt x="0" y="122087"/>
                      </a:cubicBezTo>
                      <a:cubicBezTo>
                        <a:pt x="667" y="-40696"/>
                        <a:pt x="248317" y="-40696"/>
                        <a:pt x="248983" y="1220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79" name="Freeform: Shape 16">
                  <a:extLst>
                    <a:ext uri="{FF2B5EF4-FFF2-40B4-BE49-F238E27FC236}">
                      <a16:creationId xmlns:a16="http://schemas.microsoft.com/office/drawing/2014/main" id="{60A927C4-62D2-B280-7DEC-599769B5F6FA}"/>
                    </a:ext>
                  </a:extLst>
                </p:cNvPr>
                <p:cNvSpPr/>
                <p:nvPr/>
              </p:nvSpPr>
              <p:spPr>
                <a:xfrm>
                  <a:off x="6450710" y="3027616"/>
                  <a:ext cx="246823" cy="191600"/>
                </a:xfrm>
                <a:custGeom>
                  <a:avLst/>
                  <a:gdLst>
                    <a:gd name="connsiteX0" fmla="*/ 225457 w 246823"/>
                    <a:gd name="connsiteY0" fmla="*/ 0 h 191600"/>
                    <a:gd name="connsiteX1" fmla="*/ 0 w 246823"/>
                    <a:gd name="connsiteY1" fmla="*/ 96583 h 191600"/>
                    <a:gd name="connsiteX2" fmla="*/ 225457 w 246823"/>
                    <a:gd name="connsiteY2" fmla="*/ 0 h 19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6823" h="191600">
                      <a:moveTo>
                        <a:pt x="225457" y="0"/>
                      </a:moveTo>
                      <a:cubicBezTo>
                        <a:pt x="260699" y="132017"/>
                        <a:pt x="69818" y="211360"/>
                        <a:pt x="0" y="96583"/>
                      </a:cubicBezTo>
                      <a:cubicBezTo>
                        <a:pt x="51911" y="282226"/>
                        <a:pt x="324136" y="166497"/>
                        <a:pt x="22545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75" name="Graphic 7">
                <a:extLst>
                  <a:ext uri="{FF2B5EF4-FFF2-40B4-BE49-F238E27FC236}">
                    <a16:creationId xmlns:a16="http://schemas.microsoft.com/office/drawing/2014/main" id="{C1B97A83-ACEA-50F6-BE9B-1136C11FDDCA}"/>
                  </a:ext>
                </a:extLst>
              </p:cNvPr>
              <p:cNvGrpSpPr/>
              <p:nvPr/>
            </p:nvGrpSpPr>
            <p:grpSpPr>
              <a:xfrm>
                <a:off x="6115812" y="2964060"/>
                <a:ext cx="259170" cy="254461"/>
                <a:chOff x="6115812" y="2964060"/>
                <a:chExt cx="259170" cy="254461"/>
              </a:xfrm>
              <a:grpFill/>
            </p:grpSpPr>
            <p:sp>
              <p:nvSpPr>
                <p:cNvPr id="376" name="Freeform: Shape 13">
                  <a:extLst>
                    <a:ext uri="{FF2B5EF4-FFF2-40B4-BE49-F238E27FC236}">
                      <a16:creationId xmlns:a16="http://schemas.microsoft.com/office/drawing/2014/main" id="{0A2DED8E-D484-B599-3779-6265CAB4E0EB}"/>
                    </a:ext>
                  </a:extLst>
                </p:cNvPr>
                <p:cNvSpPr/>
                <p:nvPr/>
              </p:nvSpPr>
              <p:spPr>
                <a:xfrm>
                  <a:off x="6115812" y="2964060"/>
                  <a:ext cx="258032" cy="253031"/>
                </a:xfrm>
                <a:custGeom>
                  <a:avLst/>
                  <a:gdLst>
                    <a:gd name="connsiteX0" fmla="*/ 258032 w 258032"/>
                    <a:gd name="connsiteY0" fmla="*/ 126516 h 253031"/>
                    <a:gd name="connsiteX1" fmla="*/ 0 w 258032"/>
                    <a:gd name="connsiteY1" fmla="*/ 126516 h 253031"/>
                    <a:gd name="connsiteX2" fmla="*/ 258032 w 258032"/>
                    <a:gd name="connsiteY2" fmla="*/ 126516 h 25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032" h="253031">
                      <a:moveTo>
                        <a:pt x="258032" y="126516"/>
                      </a:moveTo>
                      <a:cubicBezTo>
                        <a:pt x="257270" y="295204"/>
                        <a:pt x="762" y="295204"/>
                        <a:pt x="0" y="126516"/>
                      </a:cubicBezTo>
                      <a:cubicBezTo>
                        <a:pt x="762" y="-42172"/>
                        <a:pt x="257365" y="-42172"/>
                        <a:pt x="258032" y="1265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77" name="Freeform: Shape 14">
                  <a:extLst>
                    <a:ext uri="{FF2B5EF4-FFF2-40B4-BE49-F238E27FC236}">
                      <a16:creationId xmlns:a16="http://schemas.microsoft.com/office/drawing/2014/main" id="{D0D608FF-3FB7-FD69-F272-9D06DEA29B2F}"/>
                    </a:ext>
                  </a:extLst>
                </p:cNvPr>
                <p:cNvSpPr/>
                <p:nvPr/>
              </p:nvSpPr>
              <p:spPr>
                <a:xfrm>
                  <a:off x="6119336" y="3019996"/>
                  <a:ext cx="255645" cy="198526"/>
                </a:xfrm>
                <a:custGeom>
                  <a:avLst/>
                  <a:gdLst>
                    <a:gd name="connsiteX0" fmla="*/ 233553 w 255645"/>
                    <a:gd name="connsiteY0" fmla="*/ 0 h 198526"/>
                    <a:gd name="connsiteX1" fmla="*/ 0 w 255645"/>
                    <a:gd name="connsiteY1" fmla="*/ 100108 h 198526"/>
                    <a:gd name="connsiteX2" fmla="*/ 233553 w 255645"/>
                    <a:gd name="connsiteY2" fmla="*/ 0 h 19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645" h="198526">
                      <a:moveTo>
                        <a:pt x="233553" y="0"/>
                      </a:moveTo>
                      <a:cubicBezTo>
                        <a:pt x="270034" y="136779"/>
                        <a:pt x="72200" y="219075"/>
                        <a:pt x="0" y="100108"/>
                      </a:cubicBezTo>
                      <a:cubicBezTo>
                        <a:pt x="53721" y="292418"/>
                        <a:pt x="335661" y="172498"/>
                        <a:pt x="23355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D837B9C6-7995-6DF9-D314-B9AC6D75EE91}"/>
                </a:ext>
              </a:extLst>
            </p:cNvPr>
            <p:cNvSpPr txBox="1"/>
            <p:nvPr/>
          </p:nvSpPr>
          <p:spPr>
            <a:xfrm>
              <a:off x="10819581" y="2258630"/>
              <a:ext cx="128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Tim Anda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E968D1D1-C396-104D-8BC5-47BD334F45D7}"/>
              </a:ext>
            </a:extLst>
          </p:cNvPr>
          <p:cNvGrpSpPr/>
          <p:nvPr/>
        </p:nvGrpSpPr>
        <p:grpSpPr>
          <a:xfrm>
            <a:off x="8356252" y="3166863"/>
            <a:ext cx="1477218" cy="972429"/>
            <a:chOff x="8794224" y="3166863"/>
            <a:chExt cx="1477218" cy="972429"/>
          </a:xfrm>
        </p:grpSpPr>
        <p:grpSp>
          <p:nvGrpSpPr>
            <p:cNvPr id="347" name="Graphic 7">
              <a:extLst>
                <a:ext uri="{FF2B5EF4-FFF2-40B4-BE49-F238E27FC236}">
                  <a16:creationId xmlns:a16="http://schemas.microsoft.com/office/drawing/2014/main" id="{CC0243B7-E419-555E-6562-F16CDA8404FE}"/>
                </a:ext>
              </a:extLst>
            </p:cNvPr>
            <p:cNvGrpSpPr/>
            <p:nvPr/>
          </p:nvGrpSpPr>
          <p:grpSpPr>
            <a:xfrm rot="20669888">
              <a:off x="8794224" y="3166863"/>
              <a:ext cx="1477218" cy="972429"/>
              <a:chOff x="6012084" y="2949582"/>
              <a:chExt cx="736198" cy="488128"/>
            </a:xfrm>
            <a:gradFill flip="none" rotWithShape="1">
              <a:gsLst>
                <a:gs pos="0">
                  <a:srgbClr val="00B050"/>
                </a:gs>
                <a:gs pos="48000">
                  <a:srgbClr val="00B050"/>
                </a:gs>
                <a:gs pos="99000">
                  <a:srgbClr val="92D050"/>
                </a:gs>
              </a:gsLst>
              <a:lin ang="16200000" scaled="1"/>
              <a:tileRect/>
            </a:gradFill>
          </p:grpSpPr>
          <p:grpSp>
            <p:nvGrpSpPr>
              <p:cNvPr id="349" name="Graphic 7">
                <a:extLst>
                  <a:ext uri="{FF2B5EF4-FFF2-40B4-BE49-F238E27FC236}">
                    <a16:creationId xmlns:a16="http://schemas.microsoft.com/office/drawing/2014/main" id="{338F0437-6F7C-4697-F160-BBBB2E6AAC00}"/>
                  </a:ext>
                </a:extLst>
              </p:cNvPr>
              <p:cNvGrpSpPr/>
              <p:nvPr/>
            </p:nvGrpSpPr>
            <p:grpSpPr>
              <a:xfrm>
                <a:off x="6286023" y="2949582"/>
                <a:ext cx="273681" cy="268748"/>
                <a:chOff x="6286023" y="2949582"/>
                <a:chExt cx="273681" cy="268748"/>
              </a:xfrm>
              <a:grpFill/>
            </p:grpSpPr>
            <p:sp>
              <p:nvSpPr>
                <p:cNvPr id="365" name="Freeform: Shape 23">
                  <a:extLst>
                    <a:ext uri="{FF2B5EF4-FFF2-40B4-BE49-F238E27FC236}">
                      <a16:creationId xmlns:a16="http://schemas.microsoft.com/office/drawing/2014/main" id="{A38314CB-C556-A2E9-1822-622A4D7C5897}"/>
                    </a:ext>
                  </a:extLst>
                </p:cNvPr>
                <p:cNvSpPr/>
                <p:nvPr/>
              </p:nvSpPr>
              <p:spPr>
                <a:xfrm>
                  <a:off x="6286023" y="2949582"/>
                  <a:ext cx="272510" cy="267319"/>
                </a:xfrm>
                <a:custGeom>
                  <a:avLst/>
                  <a:gdLst>
                    <a:gd name="connsiteX0" fmla="*/ 272510 w 272510"/>
                    <a:gd name="connsiteY0" fmla="*/ 133660 h 267319"/>
                    <a:gd name="connsiteX1" fmla="*/ 0 w 272510"/>
                    <a:gd name="connsiteY1" fmla="*/ 133660 h 267319"/>
                    <a:gd name="connsiteX2" fmla="*/ 272510 w 272510"/>
                    <a:gd name="connsiteY2" fmla="*/ 133660 h 26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2510" h="267319">
                      <a:moveTo>
                        <a:pt x="272510" y="133660"/>
                      </a:moveTo>
                      <a:cubicBezTo>
                        <a:pt x="271748" y="311872"/>
                        <a:pt x="762" y="311872"/>
                        <a:pt x="0" y="133660"/>
                      </a:cubicBezTo>
                      <a:cubicBezTo>
                        <a:pt x="857" y="-44553"/>
                        <a:pt x="271748" y="-44553"/>
                        <a:pt x="272510" y="1336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66" name="Freeform: Shape 24">
                  <a:extLst>
                    <a:ext uri="{FF2B5EF4-FFF2-40B4-BE49-F238E27FC236}">
                      <a16:creationId xmlns:a16="http://schemas.microsoft.com/office/drawing/2014/main" id="{F9F73CF4-DB3B-7FF6-156E-E5D662576445}"/>
                    </a:ext>
                  </a:extLst>
                </p:cNvPr>
                <p:cNvSpPr/>
                <p:nvPr/>
              </p:nvSpPr>
              <p:spPr>
                <a:xfrm>
                  <a:off x="6289643" y="3008756"/>
                  <a:ext cx="270061" cy="209574"/>
                </a:xfrm>
                <a:custGeom>
                  <a:avLst/>
                  <a:gdLst>
                    <a:gd name="connsiteX0" fmla="*/ 246698 w 270061"/>
                    <a:gd name="connsiteY0" fmla="*/ 0 h 209574"/>
                    <a:gd name="connsiteX1" fmla="*/ 0 w 270061"/>
                    <a:gd name="connsiteY1" fmla="*/ 105632 h 209574"/>
                    <a:gd name="connsiteX2" fmla="*/ 246698 w 270061"/>
                    <a:gd name="connsiteY2" fmla="*/ 0 h 20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0061" h="209574">
                      <a:moveTo>
                        <a:pt x="246698" y="0"/>
                      </a:moveTo>
                      <a:cubicBezTo>
                        <a:pt x="285178" y="144494"/>
                        <a:pt x="76295" y="231362"/>
                        <a:pt x="0" y="105632"/>
                      </a:cubicBezTo>
                      <a:cubicBezTo>
                        <a:pt x="56864" y="308705"/>
                        <a:pt x="354616" y="182118"/>
                        <a:pt x="2466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50" name="Graphic 7">
                <a:extLst>
                  <a:ext uri="{FF2B5EF4-FFF2-40B4-BE49-F238E27FC236}">
                    <a16:creationId xmlns:a16="http://schemas.microsoft.com/office/drawing/2014/main" id="{F96AB300-7510-8A42-F04B-5CC36D777A57}"/>
                  </a:ext>
                </a:extLst>
              </p:cNvPr>
              <p:cNvGrpSpPr/>
              <p:nvPr/>
            </p:nvGrpSpPr>
            <p:grpSpPr>
              <a:xfrm>
                <a:off x="6503669" y="3130958"/>
                <a:ext cx="244613" cy="240228"/>
                <a:chOff x="6503669" y="3130958"/>
                <a:chExt cx="244613" cy="240228"/>
              </a:xfrm>
              <a:grpFill/>
            </p:grpSpPr>
            <p:sp>
              <p:nvSpPr>
                <p:cNvPr id="363" name="Freeform: Shape 21">
                  <a:extLst>
                    <a:ext uri="{FF2B5EF4-FFF2-40B4-BE49-F238E27FC236}">
                      <a16:creationId xmlns:a16="http://schemas.microsoft.com/office/drawing/2014/main" id="{6EF10070-66BF-CE9B-2506-0A302963842C}"/>
                    </a:ext>
                  </a:extLst>
                </p:cNvPr>
                <p:cNvSpPr/>
                <p:nvPr/>
              </p:nvSpPr>
              <p:spPr>
                <a:xfrm>
                  <a:off x="6503669" y="3130958"/>
                  <a:ext cx="243555" cy="238893"/>
                </a:xfrm>
                <a:custGeom>
                  <a:avLst/>
                  <a:gdLst>
                    <a:gd name="connsiteX0" fmla="*/ 243555 w 243555"/>
                    <a:gd name="connsiteY0" fmla="*/ 118590 h 238893"/>
                    <a:gd name="connsiteX1" fmla="*/ 0 w 243555"/>
                    <a:gd name="connsiteY1" fmla="*/ 120304 h 238893"/>
                    <a:gd name="connsiteX2" fmla="*/ 243555 w 243555"/>
                    <a:gd name="connsiteY2" fmla="*/ 118590 h 238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3555" h="238893">
                      <a:moveTo>
                        <a:pt x="243555" y="118590"/>
                      </a:moveTo>
                      <a:cubicBezTo>
                        <a:pt x="243936" y="277848"/>
                        <a:pt x="1810" y="279562"/>
                        <a:pt x="0" y="120304"/>
                      </a:cubicBezTo>
                      <a:cubicBezTo>
                        <a:pt x="-381" y="-38954"/>
                        <a:pt x="241745" y="-40668"/>
                        <a:pt x="243555" y="11859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64" name="Freeform: Shape 22">
                  <a:extLst>
                    <a:ext uri="{FF2B5EF4-FFF2-40B4-BE49-F238E27FC236}">
                      <a16:creationId xmlns:a16="http://schemas.microsoft.com/office/drawing/2014/main" id="{8B91E463-AB77-A768-2826-FE6F54B68451}"/>
                    </a:ext>
                  </a:extLst>
                </p:cNvPr>
                <p:cNvSpPr/>
                <p:nvPr/>
              </p:nvSpPr>
              <p:spPr>
                <a:xfrm>
                  <a:off x="6507099" y="3183064"/>
                  <a:ext cx="241184" cy="188123"/>
                </a:xfrm>
                <a:custGeom>
                  <a:avLst/>
                  <a:gdLst>
                    <a:gd name="connsiteX0" fmla="*/ 219837 w 241184"/>
                    <a:gd name="connsiteY0" fmla="*/ 0 h 188123"/>
                    <a:gd name="connsiteX1" fmla="*/ 0 w 241184"/>
                    <a:gd name="connsiteY1" fmla="*/ 96012 h 188123"/>
                    <a:gd name="connsiteX2" fmla="*/ 219837 w 241184"/>
                    <a:gd name="connsiteY2" fmla="*/ 0 h 188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184" h="188123">
                      <a:moveTo>
                        <a:pt x="219837" y="0"/>
                      </a:moveTo>
                      <a:cubicBezTo>
                        <a:pt x="255175" y="128873"/>
                        <a:pt x="69056" y="207836"/>
                        <a:pt x="0" y="96012"/>
                      </a:cubicBezTo>
                      <a:cubicBezTo>
                        <a:pt x="52006" y="277178"/>
                        <a:pt x="317373" y="162115"/>
                        <a:pt x="21983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51" name="Graphic 7">
                <a:extLst>
                  <a:ext uri="{FF2B5EF4-FFF2-40B4-BE49-F238E27FC236}">
                    <a16:creationId xmlns:a16="http://schemas.microsoft.com/office/drawing/2014/main" id="{FB6F7F40-37B9-770F-9C4B-A915BFC9225D}"/>
                  </a:ext>
                </a:extLst>
              </p:cNvPr>
              <p:cNvGrpSpPr/>
              <p:nvPr/>
            </p:nvGrpSpPr>
            <p:grpSpPr>
              <a:xfrm>
                <a:off x="6233064" y="3139129"/>
                <a:ext cx="304090" cy="298580"/>
                <a:chOff x="6233064" y="3139129"/>
                <a:chExt cx="304090" cy="298580"/>
              </a:xfrm>
              <a:grpFill/>
            </p:grpSpPr>
            <p:sp>
              <p:nvSpPr>
                <p:cNvPr id="361" name="Freeform: Shape 19">
                  <a:extLst>
                    <a:ext uri="{FF2B5EF4-FFF2-40B4-BE49-F238E27FC236}">
                      <a16:creationId xmlns:a16="http://schemas.microsoft.com/office/drawing/2014/main" id="{D735B95A-FC59-C8B1-FB0C-203C6B888956}"/>
                    </a:ext>
                  </a:extLst>
                </p:cNvPr>
                <p:cNvSpPr/>
                <p:nvPr/>
              </p:nvSpPr>
              <p:spPr>
                <a:xfrm>
                  <a:off x="6233064" y="3139129"/>
                  <a:ext cx="302799" cy="297001"/>
                </a:xfrm>
                <a:custGeom>
                  <a:avLst/>
                  <a:gdLst>
                    <a:gd name="connsiteX0" fmla="*/ 302800 w 302799"/>
                    <a:gd name="connsiteY0" fmla="*/ 148519 h 297001"/>
                    <a:gd name="connsiteX1" fmla="*/ 0 w 302799"/>
                    <a:gd name="connsiteY1" fmla="*/ 148519 h 297001"/>
                    <a:gd name="connsiteX2" fmla="*/ 302800 w 302799"/>
                    <a:gd name="connsiteY2" fmla="*/ 148519 h 29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2799" h="297001">
                      <a:moveTo>
                        <a:pt x="302800" y="148519"/>
                      </a:moveTo>
                      <a:cubicBezTo>
                        <a:pt x="301942" y="346543"/>
                        <a:pt x="857" y="346448"/>
                        <a:pt x="0" y="148519"/>
                      </a:cubicBezTo>
                      <a:cubicBezTo>
                        <a:pt x="857" y="-49506"/>
                        <a:pt x="301942" y="-49506"/>
                        <a:pt x="302800" y="1485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62" name="Freeform: Shape 20">
                  <a:extLst>
                    <a:ext uri="{FF2B5EF4-FFF2-40B4-BE49-F238E27FC236}">
                      <a16:creationId xmlns:a16="http://schemas.microsoft.com/office/drawing/2014/main" id="{4F3CA552-24FA-E5C4-A238-4C896B4C61E5}"/>
                    </a:ext>
                  </a:extLst>
                </p:cNvPr>
                <p:cNvSpPr/>
                <p:nvPr/>
              </p:nvSpPr>
              <p:spPr>
                <a:xfrm>
                  <a:off x="6237065" y="3204780"/>
                  <a:ext cx="300089" cy="232929"/>
                </a:xfrm>
                <a:custGeom>
                  <a:avLst/>
                  <a:gdLst>
                    <a:gd name="connsiteX0" fmla="*/ 274130 w 300089"/>
                    <a:gd name="connsiteY0" fmla="*/ 0 h 232929"/>
                    <a:gd name="connsiteX1" fmla="*/ 0 w 300089"/>
                    <a:gd name="connsiteY1" fmla="*/ 117443 h 232929"/>
                    <a:gd name="connsiteX2" fmla="*/ 274130 w 300089"/>
                    <a:gd name="connsiteY2" fmla="*/ 0 h 232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89" h="232929">
                      <a:moveTo>
                        <a:pt x="274130" y="0"/>
                      </a:moveTo>
                      <a:cubicBezTo>
                        <a:pt x="314420" y="162496"/>
                        <a:pt x="88011" y="257080"/>
                        <a:pt x="0" y="117443"/>
                      </a:cubicBezTo>
                      <a:cubicBezTo>
                        <a:pt x="63151" y="343091"/>
                        <a:pt x="394049" y="202406"/>
                        <a:pt x="27413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52" name="Graphic 7">
                <a:extLst>
                  <a:ext uri="{FF2B5EF4-FFF2-40B4-BE49-F238E27FC236}">
                    <a16:creationId xmlns:a16="http://schemas.microsoft.com/office/drawing/2014/main" id="{856D2ECC-EB25-0BE2-ED3B-0C7193AB0BE5}"/>
                  </a:ext>
                </a:extLst>
              </p:cNvPr>
              <p:cNvGrpSpPr/>
              <p:nvPr/>
            </p:nvGrpSpPr>
            <p:grpSpPr>
              <a:xfrm>
                <a:off x="6012084" y="3069478"/>
                <a:ext cx="334500" cy="329299"/>
                <a:chOff x="6012084" y="3069478"/>
                <a:chExt cx="334500" cy="329299"/>
              </a:xfrm>
              <a:grpFill/>
            </p:grpSpPr>
            <p:sp>
              <p:nvSpPr>
                <p:cNvPr id="359" name="Freeform: Shape 17">
                  <a:extLst>
                    <a:ext uri="{FF2B5EF4-FFF2-40B4-BE49-F238E27FC236}">
                      <a16:creationId xmlns:a16="http://schemas.microsoft.com/office/drawing/2014/main" id="{F269A13A-4AE2-F6C5-141F-E9FA95A98146}"/>
                    </a:ext>
                  </a:extLst>
                </p:cNvPr>
                <p:cNvSpPr/>
                <p:nvPr/>
              </p:nvSpPr>
              <p:spPr>
                <a:xfrm>
                  <a:off x="6012084" y="3069478"/>
                  <a:ext cx="333089" cy="328326"/>
                </a:xfrm>
                <a:custGeom>
                  <a:avLst/>
                  <a:gdLst>
                    <a:gd name="connsiteX0" fmla="*/ 333089 w 333089"/>
                    <a:gd name="connsiteY0" fmla="*/ 164163 h 328326"/>
                    <a:gd name="connsiteX1" fmla="*/ 0 w 333089"/>
                    <a:gd name="connsiteY1" fmla="*/ 164163 h 328326"/>
                    <a:gd name="connsiteX2" fmla="*/ 333089 w 333089"/>
                    <a:gd name="connsiteY2" fmla="*/ 164163 h 3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089" h="328326">
                      <a:moveTo>
                        <a:pt x="333089" y="164163"/>
                      </a:moveTo>
                      <a:cubicBezTo>
                        <a:pt x="329374" y="383048"/>
                        <a:pt x="3715" y="383048"/>
                        <a:pt x="0" y="164163"/>
                      </a:cubicBezTo>
                      <a:cubicBezTo>
                        <a:pt x="3715" y="-54721"/>
                        <a:pt x="329374" y="-54721"/>
                        <a:pt x="333089" y="1641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60" name="Freeform: Shape 18">
                  <a:extLst>
                    <a:ext uri="{FF2B5EF4-FFF2-40B4-BE49-F238E27FC236}">
                      <a16:creationId xmlns:a16="http://schemas.microsoft.com/office/drawing/2014/main" id="{CF760B4B-DCB4-4FBB-5E72-71C9C7A18DCA}"/>
                    </a:ext>
                  </a:extLst>
                </p:cNvPr>
                <p:cNvSpPr/>
                <p:nvPr/>
              </p:nvSpPr>
              <p:spPr>
                <a:xfrm>
                  <a:off x="6016561" y="3142582"/>
                  <a:ext cx="330023" cy="256195"/>
                </a:xfrm>
                <a:custGeom>
                  <a:avLst/>
                  <a:gdLst>
                    <a:gd name="connsiteX0" fmla="*/ 301466 w 330023"/>
                    <a:gd name="connsiteY0" fmla="*/ 0 h 256195"/>
                    <a:gd name="connsiteX1" fmla="*/ 0 w 330023"/>
                    <a:gd name="connsiteY1" fmla="*/ 129159 h 256195"/>
                    <a:gd name="connsiteX2" fmla="*/ 301466 w 330023"/>
                    <a:gd name="connsiteY2" fmla="*/ 0 h 25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0023" h="256195">
                      <a:moveTo>
                        <a:pt x="301466" y="0"/>
                      </a:moveTo>
                      <a:cubicBezTo>
                        <a:pt x="345758" y="178689"/>
                        <a:pt x="96679" y="282702"/>
                        <a:pt x="0" y="129159"/>
                      </a:cubicBezTo>
                      <a:cubicBezTo>
                        <a:pt x="69342" y="377381"/>
                        <a:pt x="433388" y="222599"/>
                        <a:pt x="30146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53" name="Graphic 7">
                <a:extLst>
                  <a:ext uri="{FF2B5EF4-FFF2-40B4-BE49-F238E27FC236}">
                    <a16:creationId xmlns:a16="http://schemas.microsoft.com/office/drawing/2014/main" id="{140BC4AE-306A-91D5-B6F3-3C4EFB1100A2}"/>
                  </a:ext>
                </a:extLst>
              </p:cNvPr>
              <p:cNvGrpSpPr/>
              <p:nvPr/>
            </p:nvGrpSpPr>
            <p:grpSpPr>
              <a:xfrm>
                <a:off x="6447472" y="2973633"/>
                <a:ext cx="250061" cy="245583"/>
                <a:chOff x="6447472" y="2973633"/>
                <a:chExt cx="250061" cy="245583"/>
              </a:xfrm>
              <a:grpFill/>
            </p:grpSpPr>
            <p:sp>
              <p:nvSpPr>
                <p:cNvPr id="357" name="Freeform: Shape 15">
                  <a:extLst>
                    <a:ext uri="{FF2B5EF4-FFF2-40B4-BE49-F238E27FC236}">
                      <a16:creationId xmlns:a16="http://schemas.microsoft.com/office/drawing/2014/main" id="{B4324DAC-ACF2-4BDD-391E-B3C248B6E9B5}"/>
                    </a:ext>
                  </a:extLst>
                </p:cNvPr>
                <p:cNvSpPr/>
                <p:nvPr/>
              </p:nvSpPr>
              <p:spPr>
                <a:xfrm>
                  <a:off x="6447472" y="2973633"/>
                  <a:ext cx="248983" cy="244209"/>
                </a:xfrm>
                <a:custGeom>
                  <a:avLst/>
                  <a:gdLst>
                    <a:gd name="connsiteX0" fmla="*/ 248983 w 248983"/>
                    <a:gd name="connsiteY0" fmla="*/ 122087 h 244209"/>
                    <a:gd name="connsiteX1" fmla="*/ 0 w 248983"/>
                    <a:gd name="connsiteY1" fmla="*/ 122087 h 244209"/>
                    <a:gd name="connsiteX2" fmla="*/ 248983 w 248983"/>
                    <a:gd name="connsiteY2" fmla="*/ 122087 h 24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83" h="244209">
                      <a:moveTo>
                        <a:pt x="248983" y="122087"/>
                      </a:moveTo>
                      <a:cubicBezTo>
                        <a:pt x="248222" y="284964"/>
                        <a:pt x="667" y="284869"/>
                        <a:pt x="0" y="122087"/>
                      </a:cubicBezTo>
                      <a:cubicBezTo>
                        <a:pt x="667" y="-40696"/>
                        <a:pt x="248317" y="-40696"/>
                        <a:pt x="248983" y="1220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58" name="Freeform: Shape 16">
                  <a:extLst>
                    <a:ext uri="{FF2B5EF4-FFF2-40B4-BE49-F238E27FC236}">
                      <a16:creationId xmlns:a16="http://schemas.microsoft.com/office/drawing/2014/main" id="{AB7353FA-C328-E7EE-0761-C8797050F091}"/>
                    </a:ext>
                  </a:extLst>
                </p:cNvPr>
                <p:cNvSpPr/>
                <p:nvPr/>
              </p:nvSpPr>
              <p:spPr>
                <a:xfrm>
                  <a:off x="6450710" y="3027616"/>
                  <a:ext cx="246823" cy="191600"/>
                </a:xfrm>
                <a:custGeom>
                  <a:avLst/>
                  <a:gdLst>
                    <a:gd name="connsiteX0" fmla="*/ 225457 w 246823"/>
                    <a:gd name="connsiteY0" fmla="*/ 0 h 191600"/>
                    <a:gd name="connsiteX1" fmla="*/ 0 w 246823"/>
                    <a:gd name="connsiteY1" fmla="*/ 96583 h 191600"/>
                    <a:gd name="connsiteX2" fmla="*/ 225457 w 246823"/>
                    <a:gd name="connsiteY2" fmla="*/ 0 h 19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6823" h="191600">
                      <a:moveTo>
                        <a:pt x="225457" y="0"/>
                      </a:moveTo>
                      <a:cubicBezTo>
                        <a:pt x="260699" y="132017"/>
                        <a:pt x="69818" y="211360"/>
                        <a:pt x="0" y="96583"/>
                      </a:cubicBezTo>
                      <a:cubicBezTo>
                        <a:pt x="51911" y="282226"/>
                        <a:pt x="324136" y="166497"/>
                        <a:pt x="22545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54" name="Graphic 7">
                <a:extLst>
                  <a:ext uri="{FF2B5EF4-FFF2-40B4-BE49-F238E27FC236}">
                    <a16:creationId xmlns:a16="http://schemas.microsoft.com/office/drawing/2014/main" id="{199120CB-197B-1E88-92EC-D0B5D99A18CA}"/>
                  </a:ext>
                </a:extLst>
              </p:cNvPr>
              <p:cNvGrpSpPr/>
              <p:nvPr/>
            </p:nvGrpSpPr>
            <p:grpSpPr>
              <a:xfrm>
                <a:off x="6115812" y="2964060"/>
                <a:ext cx="259170" cy="254461"/>
                <a:chOff x="6115812" y="2964060"/>
                <a:chExt cx="259170" cy="254461"/>
              </a:xfrm>
              <a:grpFill/>
            </p:grpSpPr>
            <p:sp>
              <p:nvSpPr>
                <p:cNvPr id="355" name="Freeform: Shape 13">
                  <a:extLst>
                    <a:ext uri="{FF2B5EF4-FFF2-40B4-BE49-F238E27FC236}">
                      <a16:creationId xmlns:a16="http://schemas.microsoft.com/office/drawing/2014/main" id="{76CC531C-01E5-5385-2E9F-EDCB41EF9712}"/>
                    </a:ext>
                  </a:extLst>
                </p:cNvPr>
                <p:cNvSpPr/>
                <p:nvPr/>
              </p:nvSpPr>
              <p:spPr>
                <a:xfrm>
                  <a:off x="6115812" y="2964060"/>
                  <a:ext cx="258032" cy="253031"/>
                </a:xfrm>
                <a:custGeom>
                  <a:avLst/>
                  <a:gdLst>
                    <a:gd name="connsiteX0" fmla="*/ 258032 w 258032"/>
                    <a:gd name="connsiteY0" fmla="*/ 126516 h 253031"/>
                    <a:gd name="connsiteX1" fmla="*/ 0 w 258032"/>
                    <a:gd name="connsiteY1" fmla="*/ 126516 h 253031"/>
                    <a:gd name="connsiteX2" fmla="*/ 258032 w 258032"/>
                    <a:gd name="connsiteY2" fmla="*/ 126516 h 25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032" h="253031">
                      <a:moveTo>
                        <a:pt x="258032" y="126516"/>
                      </a:moveTo>
                      <a:cubicBezTo>
                        <a:pt x="257270" y="295204"/>
                        <a:pt x="762" y="295204"/>
                        <a:pt x="0" y="126516"/>
                      </a:cubicBezTo>
                      <a:cubicBezTo>
                        <a:pt x="762" y="-42172"/>
                        <a:pt x="257365" y="-42172"/>
                        <a:pt x="258032" y="1265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56" name="Freeform: Shape 14">
                  <a:extLst>
                    <a:ext uri="{FF2B5EF4-FFF2-40B4-BE49-F238E27FC236}">
                      <a16:creationId xmlns:a16="http://schemas.microsoft.com/office/drawing/2014/main" id="{2AB2B38C-28F7-5ADD-730A-95F7290B6BC8}"/>
                    </a:ext>
                  </a:extLst>
                </p:cNvPr>
                <p:cNvSpPr/>
                <p:nvPr/>
              </p:nvSpPr>
              <p:spPr>
                <a:xfrm>
                  <a:off x="6119336" y="3019996"/>
                  <a:ext cx="255645" cy="198526"/>
                </a:xfrm>
                <a:custGeom>
                  <a:avLst/>
                  <a:gdLst>
                    <a:gd name="connsiteX0" fmla="*/ 233553 w 255645"/>
                    <a:gd name="connsiteY0" fmla="*/ 0 h 198526"/>
                    <a:gd name="connsiteX1" fmla="*/ 0 w 255645"/>
                    <a:gd name="connsiteY1" fmla="*/ 100108 h 198526"/>
                    <a:gd name="connsiteX2" fmla="*/ 233553 w 255645"/>
                    <a:gd name="connsiteY2" fmla="*/ 0 h 19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645" h="198526">
                      <a:moveTo>
                        <a:pt x="233553" y="0"/>
                      </a:moveTo>
                      <a:cubicBezTo>
                        <a:pt x="270034" y="136779"/>
                        <a:pt x="72200" y="219075"/>
                        <a:pt x="0" y="100108"/>
                      </a:cubicBezTo>
                      <a:cubicBezTo>
                        <a:pt x="53721" y="292418"/>
                        <a:pt x="335661" y="172498"/>
                        <a:pt x="23355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A623D35-4637-FB2F-7DF0-2DD3205FFDD5}"/>
                </a:ext>
              </a:extLst>
            </p:cNvPr>
            <p:cNvSpPr txBox="1"/>
            <p:nvPr/>
          </p:nvSpPr>
          <p:spPr>
            <a:xfrm>
              <a:off x="9126919" y="3484995"/>
              <a:ext cx="892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1000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AE0A5336-15A4-6D9E-765E-B1F1D58EE9E9}"/>
              </a:ext>
            </a:extLst>
          </p:cNvPr>
          <p:cNvGrpSpPr/>
          <p:nvPr/>
        </p:nvGrpSpPr>
        <p:grpSpPr>
          <a:xfrm>
            <a:off x="10138282" y="3109797"/>
            <a:ext cx="1477218" cy="972427"/>
            <a:chOff x="10576254" y="3109797"/>
            <a:chExt cx="1477218" cy="972427"/>
          </a:xfrm>
        </p:grpSpPr>
        <p:grpSp>
          <p:nvGrpSpPr>
            <p:cNvPr id="319" name="Graphic 7">
              <a:extLst>
                <a:ext uri="{FF2B5EF4-FFF2-40B4-BE49-F238E27FC236}">
                  <a16:creationId xmlns:a16="http://schemas.microsoft.com/office/drawing/2014/main" id="{B16783B4-5FB8-E75B-E467-8947763E524D}"/>
                </a:ext>
              </a:extLst>
            </p:cNvPr>
            <p:cNvGrpSpPr/>
            <p:nvPr/>
          </p:nvGrpSpPr>
          <p:grpSpPr>
            <a:xfrm rot="20669888">
              <a:off x="10576254" y="3109797"/>
              <a:ext cx="1477218" cy="972427"/>
              <a:chOff x="6012084" y="2949582"/>
              <a:chExt cx="736198" cy="488127"/>
            </a:xfrm>
            <a:gradFill flip="none" rotWithShape="1">
              <a:gsLst>
                <a:gs pos="0">
                  <a:srgbClr val="00B050"/>
                </a:gs>
                <a:gs pos="48000">
                  <a:srgbClr val="00B050"/>
                </a:gs>
                <a:gs pos="99000">
                  <a:srgbClr val="92D050"/>
                </a:gs>
              </a:gsLst>
              <a:lin ang="16200000" scaled="1"/>
              <a:tileRect/>
            </a:gradFill>
          </p:grpSpPr>
          <p:grpSp>
            <p:nvGrpSpPr>
              <p:cNvPr id="321" name="Graphic 7">
                <a:extLst>
                  <a:ext uri="{FF2B5EF4-FFF2-40B4-BE49-F238E27FC236}">
                    <a16:creationId xmlns:a16="http://schemas.microsoft.com/office/drawing/2014/main" id="{65EA5610-E490-40CF-78BD-1F3F182A370C}"/>
                  </a:ext>
                </a:extLst>
              </p:cNvPr>
              <p:cNvGrpSpPr/>
              <p:nvPr/>
            </p:nvGrpSpPr>
            <p:grpSpPr>
              <a:xfrm>
                <a:off x="6286023" y="2949582"/>
                <a:ext cx="273681" cy="268748"/>
                <a:chOff x="6286023" y="2949582"/>
                <a:chExt cx="273681" cy="268748"/>
              </a:xfrm>
              <a:grpFill/>
            </p:grpSpPr>
            <p:sp>
              <p:nvSpPr>
                <p:cNvPr id="344" name="Freeform: Shape 23">
                  <a:extLst>
                    <a:ext uri="{FF2B5EF4-FFF2-40B4-BE49-F238E27FC236}">
                      <a16:creationId xmlns:a16="http://schemas.microsoft.com/office/drawing/2014/main" id="{70445E44-97BE-17CC-99B2-48A5B8FD414E}"/>
                    </a:ext>
                  </a:extLst>
                </p:cNvPr>
                <p:cNvSpPr/>
                <p:nvPr/>
              </p:nvSpPr>
              <p:spPr>
                <a:xfrm>
                  <a:off x="6286023" y="2949582"/>
                  <a:ext cx="272510" cy="267319"/>
                </a:xfrm>
                <a:custGeom>
                  <a:avLst/>
                  <a:gdLst>
                    <a:gd name="connsiteX0" fmla="*/ 272510 w 272510"/>
                    <a:gd name="connsiteY0" fmla="*/ 133660 h 267319"/>
                    <a:gd name="connsiteX1" fmla="*/ 0 w 272510"/>
                    <a:gd name="connsiteY1" fmla="*/ 133660 h 267319"/>
                    <a:gd name="connsiteX2" fmla="*/ 272510 w 272510"/>
                    <a:gd name="connsiteY2" fmla="*/ 133660 h 26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2510" h="267319">
                      <a:moveTo>
                        <a:pt x="272510" y="133660"/>
                      </a:moveTo>
                      <a:cubicBezTo>
                        <a:pt x="271748" y="311872"/>
                        <a:pt x="762" y="311872"/>
                        <a:pt x="0" y="133660"/>
                      </a:cubicBezTo>
                      <a:cubicBezTo>
                        <a:pt x="857" y="-44553"/>
                        <a:pt x="271748" y="-44553"/>
                        <a:pt x="272510" y="1336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45" name="Freeform: Shape 24">
                  <a:extLst>
                    <a:ext uri="{FF2B5EF4-FFF2-40B4-BE49-F238E27FC236}">
                      <a16:creationId xmlns:a16="http://schemas.microsoft.com/office/drawing/2014/main" id="{421A9C69-7BFC-7C04-65F8-A7A29F78D5E4}"/>
                    </a:ext>
                  </a:extLst>
                </p:cNvPr>
                <p:cNvSpPr/>
                <p:nvPr/>
              </p:nvSpPr>
              <p:spPr>
                <a:xfrm>
                  <a:off x="6289643" y="3008756"/>
                  <a:ext cx="270061" cy="209574"/>
                </a:xfrm>
                <a:custGeom>
                  <a:avLst/>
                  <a:gdLst>
                    <a:gd name="connsiteX0" fmla="*/ 246698 w 270061"/>
                    <a:gd name="connsiteY0" fmla="*/ 0 h 209574"/>
                    <a:gd name="connsiteX1" fmla="*/ 0 w 270061"/>
                    <a:gd name="connsiteY1" fmla="*/ 105632 h 209574"/>
                    <a:gd name="connsiteX2" fmla="*/ 246698 w 270061"/>
                    <a:gd name="connsiteY2" fmla="*/ 0 h 20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0061" h="209574">
                      <a:moveTo>
                        <a:pt x="246698" y="0"/>
                      </a:moveTo>
                      <a:cubicBezTo>
                        <a:pt x="285178" y="144494"/>
                        <a:pt x="76295" y="231362"/>
                        <a:pt x="0" y="105632"/>
                      </a:cubicBezTo>
                      <a:cubicBezTo>
                        <a:pt x="56864" y="308705"/>
                        <a:pt x="354616" y="182118"/>
                        <a:pt x="24669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22" name="Graphic 7">
                <a:extLst>
                  <a:ext uri="{FF2B5EF4-FFF2-40B4-BE49-F238E27FC236}">
                    <a16:creationId xmlns:a16="http://schemas.microsoft.com/office/drawing/2014/main" id="{F0F8A248-CE97-BED8-0E63-0F56199FFC6F}"/>
                  </a:ext>
                </a:extLst>
              </p:cNvPr>
              <p:cNvGrpSpPr/>
              <p:nvPr/>
            </p:nvGrpSpPr>
            <p:grpSpPr>
              <a:xfrm>
                <a:off x="6503669" y="3130958"/>
                <a:ext cx="244613" cy="240228"/>
                <a:chOff x="6503669" y="3130958"/>
                <a:chExt cx="244613" cy="240228"/>
              </a:xfrm>
              <a:grpFill/>
            </p:grpSpPr>
            <p:sp>
              <p:nvSpPr>
                <p:cNvPr id="335" name="Freeform: Shape 21">
                  <a:extLst>
                    <a:ext uri="{FF2B5EF4-FFF2-40B4-BE49-F238E27FC236}">
                      <a16:creationId xmlns:a16="http://schemas.microsoft.com/office/drawing/2014/main" id="{EE50C5DE-AD49-4D29-103B-9E9DB9D19E01}"/>
                    </a:ext>
                  </a:extLst>
                </p:cNvPr>
                <p:cNvSpPr/>
                <p:nvPr/>
              </p:nvSpPr>
              <p:spPr>
                <a:xfrm>
                  <a:off x="6503669" y="3130958"/>
                  <a:ext cx="243555" cy="238893"/>
                </a:xfrm>
                <a:custGeom>
                  <a:avLst/>
                  <a:gdLst>
                    <a:gd name="connsiteX0" fmla="*/ 243555 w 243555"/>
                    <a:gd name="connsiteY0" fmla="*/ 118590 h 238893"/>
                    <a:gd name="connsiteX1" fmla="*/ 0 w 243555"/>
                    <a:gd name="connsiteY1" fmla="*/ 120304 h 238893"/>
                    <a:gd name="connsiteX2" fmla="*/ 243555 w 243555"/>
                    <a:gd name="connsiteY2" fmla="*/ 118590 h 238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3555" h="238893">
                      <a:moveTo>
                        <a:pt x="243555" y="118590"/>
                      </a:moveTo>
                      <a:cubicBezTo>
                        <a:pt x="243936" y="277848"/>
                        <a:pt x="1810" y="279562"/>
                        <a:pt x="0" y="120304"/>
                      </a:cubicBezTo>
                      <a:cubicBezTo>
                        <a:pt x="-381" y="-38954"/>
                        <a:pt x="241745" y="-40668"/>
                        <a:pt x="243555" y="11859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36" name="Freeform: Shape 22">
                  <a:extLst>
                    <a:ext uri="{FF2B5EF4-FFF2-40B4-BE49-F238E27FC236}">
                      <a16:creationId xmlns:a16="http://schemas.microsoft.com/office/drawing/2014/main" id="{D72ECD42-3058-E9C2-8300-123F70B98BEE}"/>
                    </a:ext>
                  </a:extLst>
                </p:cNvPr>
                <p:cNvSpPr/>
                <p:nvPr/>
              </p:nvSpPr>
              <p:spPr>
                <a:xfrm>
                  <a:off x="6507099" y="3183064"/>
                  <a:ext cx="241184" cy="188123"/>
                </a:xfrm>
                <a:custGeom>
                  <a:avLst/>
                  <a:gdLst>
                    <a:gd name="connsiteX0" fmla="*/ 219837 w 241184"/>
                    <a:gd name="connsiteY0" fmla="*/ 0 h 188123"/>
                    <a:gd name="connsiteX1" fmla="*/ 0 w 241184"/>
                    <a:gd name="connsiteY1" fmla="*/ 96012 h 188123"/>
                    <a:gd name="connsiteX2" fmla="*/ 219837 w 241184"/>
                    <a:gd name="connsiteY2" fmla="*/ 0 h 188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1184" h="188123">
                      <a:moveTo>
                        <a:pt x="219837" y="0"/>
                      </a:moveTo>
                      <a:cubicBezTo>
                        <a:pt x="255175" y="128873"/>
                        <a:pt x="69056" y="207836"/>
                        <a:pt x="0" y="96012"/>
                      </a:cubicBezTo>
                      <a:cubicBezTo>
                        <a:pt x="52006" y="277178"/>
                        <a:pt x="317373" y="162115"/>
                        <a:pt x="21983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23" name="Graphic 7">
                <a:extLst>
                  <a:ext uri="{FF2B5EF4-FFF2-40B4-BE49-F238E27FC236}">
                    <a16:creationId xmlns:a16="http://schemas.microsoft.com/office/drawing/2014/main" id="{7DD98E0B-2C25-6ABB-9E25-396738C0B501}"/>
                  </a:ext>
                </a:extLst>
              </p:cNvPr>
              <p:cNvGrpSpPr/>
              <p:nvPr/>
            </p:nvGrpSpPr>
            <p:grpSpPr>
              <a:xfrm>
                <a:off x="6233064" y="3139129"/>
                <a:ext cx="304090" cy="298580"/>
                <a:chOff x="6233064" y="3139129"/>
                <a:chExt cx="304090" cy="298580"/>
              </a:xfrm>
              <a:grpFill/>
            </p:grpSpPr>
            <p:sp>
              <p:nvSpPr>
                <p:cNvPr id="333" name="Freeform: Shape 19">
                  <a:extLst>
                    <a:ext uri="{FF2B5EF4-FFF2-40B4-BE49-F238E27FC236}">
                      <a16:creationId xmlns:a16="http://schemas.microsoft.com/office/drawing/2014/main" id="{857E8967-0C0B-706B-9ACE-47D60E7231A8}"/>
                    </a:ext>
                  </a:extLst>
                </p:cNvPr>
                <p:cNvSpPr/>
                <p:nvPr/>
              </p:nvSpPr>
              <p:spPr>
                <a:xfrm>
                  <a:off x="6233064" y="3139129"/>
                  <a:ext cx="302799" cy="297001"/>
                </a:xfrm>
                <a:custGeom>
                  <a:avLst/>
                  <a:gdLst>
                    <a:gd name="connsiteX0" fmla="*/ 302800 w 302799"/>
                    <a:gd name="connsiteY0" fmla="*/ 148519 h 297001"/>
                    <a:gd name="connsiteX1" fmla="*/ 0 w 302799"/>
                    <a:gd name="connsiteY1" fmla="*/ 148519 h 297001"/>
                    <a:gd name="connsiteX2" fmla="*/ 302800 w 302799"/>
                    <a:gd name="connsiteY2" fmla="*/ 148519 h 297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2799" h="297001">
                      <a:moveTo>
                        <a:pt x="302800" y="148519"/>
                      </a:moveTo>
                      <a:cubicBezTo>
                        <a:pt x="301942" y="346543"/>
                        <a:pt x="857" y="346448"/>
                        <a:pt x="0" y="148519"/>
                      </a:cubicBezTo>
                      <a:cubicBezTo>
                        <a:pt x="857" y="-49506"/>
                        <a:pt x="301942" y="-49506"/>
                        <a:pt x="302800" y="1485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34" name="Freeform: Shape 20">
                  <a:extLst>
                    <a:ext uri="{FF2B5EF4-FFF2-40B4-BE49-F238E27FC236}">
                      <a16:creationId xmlns:a16="http://schemas.microsoft.com/office/drawing/2014/main" id="{BCA40BA2-534D-CB31-6E75-3FA0A3498A60}"/>
                    </a:ext>
                  </a:extLst>
                </p:cNvPr>
                <p:cNvSpPr/>
                <p:nvPr/>
              </p:nvSpPr>
              <p:spPr>
                <a:xfrm>
                  <a:off x="6237065" y="3204780"/>
                  <a:ext cx="300089" cy="232929"/>
                </a:xfrm>
                <a:custGeom>
                  <a:avLst/>
                  <a:gdLst>
                    <a:gd name="connsiteX0" fmla="*/ 274130 w 300089"/>
                    <a:gd name="connsiteY0" fmla="*/ 0 h 232929"/>
                    <a:gd name="connsiteX1" fmla="*/ 0 w 300089"/>
                    <a:gd name="connsiteY1" fmla="*/ 117443 h 232929"/>
                    <a:gd name="connsiteX2" fmla="*/ 274130 w 300089"/>
                    <a:gd name="connsiteY2" fmla="*/ 0 h 232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89" h="232929">
                      <a:moveTo>
                        <a:pt x="274130" y="0"/>
                      </a:moveTo>
                      <a:cubicBezTo>
                        <a:pt x="314420" y="162496"/>
                        <a:pt x="88011" y="257080"/>
                        <a:pt x="0" y="117443"/>
                      </a:cubicBezTo>
                      <a:cubicBezTo>
                        <a:pt x="63151" y="343091"/>
                        <a:pt x="394049" y="202406"/>
                        <a:pt x="27413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24" name="Graphic 7">
                <a:extLst>
                  <a:ext uri="{FF2B5EF4-FFF2-40B4-BE49-F238E27FC236}">
                    <a16:creationId xmlns:a16="http://schemas.microsoft.com/office/drawing/2014/main" id="{C50DCD32-EB64-5FFA-31D8-B917FECDD011}"/>
                  </a:ext>
                </a:extLst>
              </p:cNvPr>
              <p:cNvGrpSpPr/>
              <p:nvPr/>
            </p:nvGrpSpPr>
            <p:grpSpPr>
              <a:xfrm>
                <a:off x="6012084" y="3069478"/>
                <a:ext cx="334500" cy="329299"/>
                <a:chOff x="6012084" y="3069478"/>
                <a:chExt cx="334500" cy="329299"/>
              </a:xfrm>
              <a:grpFill/>
            </p:grpSpPr>
            <p:sp>
              <p:nvSpPr>
                <p:cNvPr id="331" name="Freeform: Shape 17">
                  <a:extLst>
                    <a:ext uri="{FF2B5EF4-FFF2-40B4-BE49-F238E27FC236}">
                      <a16:creationId xmlns:a16="http://schemas.microsoft.com/office/drawing/2014/main" id="{956DF12A-EB01-BFCA-1C1B-AD5AFADB2CB8}"/>
                    </a:ext>
                  </a:extLst>
                </p:cNvPr>
                <p:cNvSpPr/>
                <p:nvPr/>
              </p:nvSpPr>
              <p:spPr>
                <a:xfrm>
                  <a:off x="6012084" y="3069478"/>
                  <a:ext cx="333089" cy="328326"/>
                </a:xfrm>
                <a:custGeom>
                  <a:avLst/>
                  <a:gdLst>
                    <a:gd name="connsiteX0" fmla="*/ 333089 w 333089"/>
                    <a:gd name="connsiteY0" fmla="*/ 164163 h 328326"/>
                    <a:gd name="connsiteX1" fmla="*/ 0 w 333089"/>
                    <a:gd name="connsiteY1" fmla="*/ 164163 h 328326"/>
                    <a:gd name="connsiteX2" fmla="*/ 333089 w 333089"/>
                    <a:gd name="connsiteY2" fmla="*/ 164163 h 328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089" h="328326">
                      <a:moveTo>
                        <a:pt x="333089" y="164163"/>
                      </a:moveTo>
                      <a:cubicBezTo>
                        <a:pt x="329374" y="383048"/>
                        <a:pt x="3715" y="383048"/>
                        <a:pt x="0" y="164163"/>
                      </a:cubicBezTo>
                      <a:cubicBezTo>
                        <a:pt x="3715" y="-54721"/>
                        <a:pt x="329374" y="-54721"/>
                        <a:pt x="333089" y="1641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32" name="Freeform: Shape 18">
                  <a:extLst>
                    <a:ext uri="{FF2B5EF4-FFF2-40B4-BE49-F238E27FC236}">
                      <a16:creationId xmlns:a16="http://schemas.microsoft.com/office/drawing/2014/main" id="{4D4BD65D-E0E3-AD21-6B0E-5F1A99390639}"/>
                    </a:ext>
                  </a:extLst>
                </p:cNvPr>
                <p:cNvSpPr/>
                <p:nvPr/>
              </p:nvSpPr>
              <p:spPr>
                <a:xfrm>
                  <a:off x="6016561" y="3142582"/>
                  <a:ext cx="330023" cy="256195"/>
                </a:xfrm>
                <a:custGeom>
                  <a:avLst/>
                  <a:gdLst>
                    <a:gd name="connsiteX0" fmla="*/ 301466 w 330023"/>
                    <a:gd name="connsiteY0" fmla="*/ 0 h 256195"/>
                    <a:gd name="connsiteX1" fmla="*/ 0 w 330023"/>
                    <a:gd name="connsiteY1" fmla="*/ 129159 h 256195"/>
                    <a:gd name="connsiteX2" fmla="*/ 301466 w 330023"/>
                    <a:gd name="connsiteY2" fmla="*/ 0 h 256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0023" h="256195">
                      <a:moveTo>
                        <a:pt x="301466" y="0"/>
                      </a:moveTo>
                      <a:cubicBezTo>
                        <a:pt x="345758" y="178689"/>
                        <a:pt x="96679" y="282702"/>
                        <a:pt x="0" y="129159"/>
                      </a:cubicBezTo>
                      <a:cubicBezTo>
                        <a:pt x="69342" y="377381"/>
                        <a:pt x="433388" y="222599"/>
                        <a:pt x="30146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25" name="Graphic 7">
                <a:extLst>
                  <a:ext uri="{FF2B5EF4-FFF2-40B4-BE49-F238E27FC236}">
                    <a16:creationId xmlns:a16="http://schemas.microsoft.com/office/drawing/2014/main" id="{4710C995-6153-46F9-F19D-6FE846EF46E0}"/>
                  </a:ext>
                </a:extLst>
              </p:cNvPr>
              <p:cNvGrpSpPr/>
              <p:nvPr/>
            </p:nvGrpSpPr>
            <p:grpSpPr>
              <a:xfrm>
                <a:off x="6447472" y="2973633"/>
                <a:ext cx="250061" cy="245583"/>
                <a:chOff x="6447472" y="2973633"/>
                <a:chExt cx="250061" cy="245583"/>
              </a:xfrm>
              <a:grpFill/>
            </p:grpSpPr>
            <p:sp>
              <p:nvSpPr>
                <p:cNvPr id="329" name="Freeform: Shape 15">
                  <a:extLst>
                    <a:ext uri="{FF2B5EF4-FFF2-40B4-BE49-F238E27FC236}">
                      <a16:creationId xmlns:a16="http://schemas.microsoft.com/office/drawing/2014/main" id="{4B8B561D-5173-197D-3740-6659F1F748F8}"/>
                    </a:ext>
                  </a:extLst>
                </p:cNvPr>
                <p:cNvSpPr/>
                <p:nvPr/>
              </p:nvSpPr>
              <p:spPr>
                <a:xfrm>
                  <a:off x="6447472" y="2973633"/>
                  <a:ext cx="248983" cy="244209"/>
                </a:xfrm>
                <a:custGeom>
                  <a:avLst/>
                  <a:gdLst>
                    <a:gd name="connsiteX0" fmla="*/ 248983 w 248983"/>
                    <a:gd name="connsiteY0" fmla="*/ 122087 h 244209"/>
                    <a:gd name="connsiteX1" fmla="*/ 0 w 248983"/>
                    <a:gd name="connsiteY1" fmla="*/ 122087 h 244209"/>
                    <a:gd name="connsiteX2" fmla="*/ 248983 w 248983"/>
                    <a:gd name="connsiteY2" fmla="*/ 122087 h 244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8983" h="244209">
                      <a:moveTo>
                        <a:pt x="248983" y="122087"/>
                      </a:moveTo>
                      <a:cubicBezTo>
                        <a:pt x="248222" y="284964"/>
                        <a:pt x="667" y="284869"/>
                        <a:pt x="0" y="122087"/>
                      </a:cubicBezTo>
                      <a:cubicBezTo>
                        <a:pt x="667" y="-40696"/>
                        <a:pt x="248317" y="-40696"/>
                        <a:pt x="248983" y="1220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30" name="Freeform: Shape 16">
                  <a:extLst>
                    <a:ext uri="{FF2B5EF4-FFF2-40B4-BE49-F238E27FC236}">
                      <a16:creationId xmlns:a16="http://schemas.microsoft.com/office/drawing/2014/main" id="{30E986DD-6504-7C2F-4714-A412DF3C955E}"/>
                    </a:ext>
                  </a:extLst>
                </p:cNvPr>
                <p:cNvSpPr/>
                <p:nvPr/>
              </p:nvSpPr>
              <p:spPr>
                <a:xfrm>
                  <a:off x="6450710" y="3027616"/>
                  <a:ext cx="246823" cy="191600"/>
                </a:xfrm>
                <a:custGeom>
                  <a:avLst/>
                  <a:gdLst>
                    <a:gd name="connsiteX0" fmla="*/ 225457 w 246823"/>
                    <a:gd name="connsiteY0" fmla="*/ 0 h 191600"/>
                    <a:gd name="connsiteX1" fmla="*/ 0 w 246823"/>
                    <a:gd name="connsiteY1" fmla="*/ 96583 h 191600"/>
                    <a:gd name="connsiteX2" fmla="*/ 225457 w 246823"/>
                    <a:gd name="connsiteY2" fmla="*/ 0 h 19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6823" h="191600">
                      <a:moveTo>
                        <a:pt x="225457" y="0"/>
                      </a:moveTo>
                      <a:cubicBezTo>
                        <a:pt x="260699" y="132017"/>
                        <a:pt x="69818" y="211360"/>
                        <a:pt x="0" y="96583"/>
                      </a:cubicBezTo>
                      <a:cubicBezTo>
                        <a:pt x="51911" y="282226"/>
                        <a:pt x="324136" y="166497"/>
                        <a:pt x="225457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326" name="Graphic 7">
                <a:extLst>
                  <a:ext uri="{FF2B5EF4-FFF2-40B4-BE49-F238E27FC236}">
                    <a16:creationId xmlns:a16="http://schemas.microsoft.com/office/drawing/2014/main" id="{49DA1954-4F45-2588-3E7D-C0C3221761F6}"/>
                  </a:ext>
                </a:extLst>
              </p:cNvPr>
              <p:cNvGrpSpPr/>
              <p:nvPr/>
            </p:nvGrpSpPr>
            <p:grpSpPr>
              <a:xfrm>
                <a:off x="6115812" y="2964060"/>
                <a:ext cx="259168" cy="254461"/>
                <a:chOff x="6115812" y="2964060"/>
                <a:chExt cx="259168" cy="254461"/>
              </a:xfrm>
              <a:grpFill/>
            </p:grpSpPr>
            <p:sp>
              <p:nvSpPr>
                <p:cNvPr id="327" name="Freeform: Shape 13">
                  <a:extLst>
                    <a:ext uri="{FF2B5EF4-FFF2-40B4-BE49-F238E27FC236}">
                      <a16:creationId xmlns:a16="http://schemas.microsoft.com/office/drawing/2014/main" id="{022D9415-2471-3CBA-7901-9037D400953E}"/>
                    </a:ext>
                  </a:extLst>
                </p:cNvPr>
                <p:cNvSpPr/>
                <p:nvPr/>
              </p:nvSpPr>
              <p:spPr>
                <a:xfrm>
                  <a:off x="6115812" y="2964060"/>
                  <a:ext cx="258032" cy="253031"/>
                </a:xfrm>
                <a:custGeom>
                  <a:avLst/>
                  <a:gdLst>
                    <a:gd name="connsiteX0" fmla="*/ 258032 w 258032"/>
                    <a:gd name="connsiteY0" fmla="*/ 126516 h 253031"/>
                    <a:gd name="connsiteX1" fmla="*/ 0 w 258032"/>
                    <a:gd name="connsiteY1" fmla="*/ 126516 h 253031"/>
                    <a:gd name="connsiteX2" fmla="*/ 258032 w 258032"/>
                    <a:gd name="connsiteY2" fmla="*/ 126516 h 25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8032" h="253031">
                      <a:moveTo>
                        <a:pt x="258032" y="126516"/>
                      </a:moveTo>
                      <a:cubicBezTo>
                        <a:pt x="257270" y="295204"/>
                        <a:pt x="762" y="295204"/>
                        <a:pt x="0" y="126516"/>
                      </a:cubicBezTo>
                      <a:cubicBezTo>
                        <a:pt x="762" y="-42172"/>
                        <a:pt x="257365" y="-42172"/>
                        <a:pt x="258032" y="1265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28" name="Freeform: Shape 14">
                  <a:extLst>
                    <a:ext uri="{FF2B5EF4-FFF2-40B4-BE49-F238E27FC236}">
                      <a16:creationId xmlns:a16="http://schemas.microsoft.com/office/drawing/2014/main" id="{8291F4B1-E419-F102-5128-451B1B34DD69}"/>
                    </a:ext>
                  </a:extLst>
                </p:cNvPr>
                <p:cNvSpPr/>
                <p:nvPr/>
              </p:nvSpPr>
              <p:spPr>
                <a:xfrm>
                  <a:off x="6119335" y="3019995"/>
                  <a:ext cx="255645" cy="198526"/>
                </a:xfrm>
                <a:custGeom>
                  <a:avLst/>
                  <a:gdLst>
                    <a:gd name="connsiteX0" fmla="*/ 233553 w 255645"/>
                    <a:gd name="connsiteY0" fmla="*/ 0 h 198526"/>
                    <a:gd name="connsiteX1" fmla="*/ 0 w 255645"/>
                    <a:gd name="connsiteY1" fmla="*/ 100108 h 198526"/>
                    <a:gd name="connsiteX2" fmla="*/ 233553 w 255645"/>
                    <a:gd name="connsiteY2" fmla="*/ 0 h 19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5645" h="198526">
                      <a:moveTo>
                        <a:pt x="233553" y="0"/>
                      </a:moveTo>
                      <a:cubicBezTo>
                        <a:pt x="270034" y="136779"/>
                        <a:pt x="72200" y="219075"/>
                        <a:pt x="0" y="100108"/>
                      </a:cubicBezTo>
                      <a:cubicBezTo>
                        <a:pt x="53721" y="292418"/>
                        <a:pt x="335661" y="172498"/>
                        <a:pt x="23355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B1FA0B9E-50F9-6B72-B1B6-C006711B9386}"/>
                </a:ext>
              </a:extLst>
            </p:cNvPr>
            <p:cNvSpPr txBox="1"/>
            <p:nvPr/>
          </p:nvSpPr>
          <p:spPr>
            <a:xfrm>
              <a:off x="11069573" y="3421977"/>
              <a:ext cx="579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60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2D632E6F-21FE-B8E6-BE41-C7AF1E5FFBA8}"/>
              </a:ext>
            </a:extLst>
          </p:cNvPr>
          <p:cNvCxnSpPr>
            <a:cxnSpLocks/>
          </p:cNvCxnSpPr>
          <p:nvPr/>
        </p:nvCxnSpPr>
        <p:spPr>
          <a:xfrm>
            <a:off x="8397147" y="4184806"/>
            <a:ext cx="3060177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FA04AC60-57A9-DB86-4394-24E455A9EE45}"/>
              </a:ext>
            </a:extLst>
          </p:cNvPr>
          <p:cNvCxnSpPr>
            <a:cxnSpLocks/>
          </p:cNvCxnSpPr>
          <p:nvPr/>
        </p:nvCxnSpPr>
        <p:spPr>
          <a:xfrm>
            <a:off x="8422949" y="4726391"/>
            <a:ext cx="3052297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6" name="TextBox 405">
            <a:extLst>
              <a:ext uri="{FF2B5EF4-FFF2-40B4-BE49-F238E27FC236}">
                <a16:creationId xmlns:a16="http://schemas.microsoft.com/office/drawing/2014/main" id="{4F4D8189-283F-5EF1-A080-95C39638C3AB}"/>
              </a:ext>
            </a:extLst>
          </p:cNvPr>
          <p:cNvSpPr txBox="1"/>
          <p:nvPr/>
        </p:nvSpPr>
        <p:spPr>
          <a:xfrm>
            <a:off x="682030" y="3358909"/>
            <a:ext cx="3784257" cy="13522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Poin 940 Menunggu </a:t>
            </a:r>
            <a:r>
              <a:rPr lang="id-ID" sz="1400" b="1" dirty="0" err="1">
                <a:latin typeface="Marcellus" panose="020E0602050203020307" pitchFamily="34" charset="0"/>
                <a:cs typeface="Sora" pitchFamily="2" charset="0"/>
              </a:rPr>
              <a:t>Point</a:t>
            </a:r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 10 Hangus</a:t>
            </a:r>
          </a:p>
          <a:p>
            <a:pPr>
              <a:lnSpc>
                <a:spcPct val="150000"/>
              </a:lnSpc>
            </a:pPr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Potensi Bonus Pasangan hanya dibatasi </a:t>
            </a:r>
          </a:p>
          <a:p>
            <a:pPr>
              <a:lnSpc>
                <a:spcPct val="150000"/>
              </a:lnSpc>
            </a:pPr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50 Pasang </a:t>
            </a:r>
            <a:r>
              <a:rPr lang="id-ID" sz="1400" b="1" dirty="0" err="1">
                <a:latin typeface="Marcellus" panose="020E0602050203020307" pitchFamily="34" charset="0"/>
                <a:cs typeface="Sora" pitchFamily="2" charset="0"/>
              </a:rPr>
              <a:t>perhari</a:t>
            </a:r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 atau Senilai Rp.2.000.000 ( Rp.60.000.000 /bulan )</a:t>
            </a:r>
            <a:endParaRPr lang="en-US" sz="1400" b="1" dirty="0">
              <a:latin typeface="Marcellus" panose="020E0602050203020307" pitchFamily="34" charset="0"/>
              <a:cs typeface="Sora" pitchFamily="2" charset="0"/>
            </a:endParaRPr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C9157F63-3D0F-9ADB-69FD-00F50E168C2F}"/>
              </a:ext>
            </a:extLst>
          </p:cNvPr>
          <p:cNvGrpSpPr/>
          <p:nvPr/>
        </p:nvGrpSpPr>
        <p:grpSpPr>
          <a:xfrm>
            <a:off x="8592839" y="2738222"/>
            <a:ext cx="3001025" cy="844863"/>
            <a:chOff x="9030811" y="2738222"/>
            <a:chExt cx="3001025" cy="844863"/>
          </a:xfrm>
        </p:grpSpPr>
        <p:cxnSp>
          <p:nvCxnSpPr>
            <p:cNvPr id="390" name="Curved Connector 389">
              <a:extLst>
                <a:ext uri="{FF2B5EF4-FFF2-40B4-BE49-F238E27FC236}">
                  <a16:creationId xmlns:a16="http://schemas.microsoft.com/office/drawing/2014/main" id="{0BB66383-E7F3-90A4-4083-D1D1EEC606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66668" y="3203221"/>
              <a:ext cx="744007" cy="15721"/>
            </a:xfrm>
            <a:prstGeom prst="curvedConnector3">
              <a:avLst>
                <a:gd name="adj1" fmla="val 52031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7" name="Curved Connector 406">
              <a:extLst>
                <a:ext uri="{FF2B5EF4-FFF2-40B4-BE49-F238E27FC236}">
                  <a16:creationId xmlns:a16="http://schemas.microsoft.com/office/drawing/2014/main" id="{79E0039E-B2F8-5862-9BA4-0BB512CD7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651972" y="3102365"/>
              <a:ext cx="744007" cy="15721"/>
            </a:xfrm>
            <a:prstGeom prst="curvedConnector3">
              <a:avLst>
                <a:gd name="adj1" fmla="val 52031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39497483-B9D1-2122-6B1A-0E4BA0EFE2E3}"/>
              </a:ext>
            </a:extLst>
          </p:cNvPr>
          <p:cNvGrpSpPr/>
          <p:nvPr/>
        </p:nvGrpSpPr>
        <p:grpSpPr>
          <a:xfrm>
            <a:off x="8629937" y="4225109"/>
            <a:ext cx="2550063" cy="406589"/>
            <a:chOff x="9067909" y="4225109"/>
            <a:chExt cx="2550063" cy="406589"/>
          </a:xfrm>
        </p:grpSpPr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F73A7C3C-E200-D177-1D0A-7B9AC755E31B}"/>
                </a:ext>
              </a:extLst>
            </p:cNvPr>
            <p:cNvGrpSpPr/>
            <p:nvPr/>
          </p:nvGrpSpPr>
          <p:grpSpPr>
            <a:xfrm>
              <a:off x="9067909" y="4225109"/>
              <a:ext cx="706056" cy="395096"/>
              <a:chOff x="9067909" y="4225109"/>
              <a:chExt cx="706056" cy="395096"/>
            </a:xfrm>
          </p:grpSpPr>
          <p:sp>
            <p:nvSpPr>
              <p:cNvPr id="415" name="Rounded Rectangle 414">
                <a:extLst>
                  <a:ext uri="{FF2B5EF4-FFF2-40B4-BE49-F238E27FC236}">
                    <a16:creationId xmlns:a16="http://schemas.microsoft.com/office/drawing/2014/main" id="{3E2C315E-2BDA-187D-6320-C91AABD3E7C6}"/>
                  </a:ext>
                </a:extLst>
              </p:cNvPr>
              <p:cNvSpPr/>
              <p:nvPr/>
            </p:nvSpPr>
            <p:spPr>
              <a:xfrm>
                <a:off x="9067909" y="4225109"/>
                <a:ext cx="706056" cy="395096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857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algn="l"/>
                <a:endParaRPr lang="en-US" dirty="0">
                  <a:latin typeface="+mj-lt"/>
                </a:endParaRP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32B414BE-689E-A360-F43E-4A69AE398B4C}"/>
                  </a:ext>
                </a:extLst>
              </p:cNvPr>
              <p:cNvSpPr txBox="1"/>
              <p:nvPr/>
            </p:nvSpPr>
            <p:spPr>
              <a:xfrm>
                <a:off x="9149681" y="4248698"/>
                <a:ext cx="544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b="1" dirty="0">
                    <a:latin typeface="Marcellus" panose="020E0602050203020307" pitchFamily="34" charset="0"/>
                    <a:cs typeface="Sora" pitchFamily="2" charset="0"/>
                  </a:rPr>
                  <a:t>50</a:t>
                </a:r>
                <a:endParaRPr lang="en-US" b="1" dirty="0">
                  <a:latin typeface="Marcellus" panose="020E0602050203020307" pitchFamily="34" charset="0"/>
                  <a:cs typeface="Sora" pitchFamily="2" charset="0"/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53900CAF-0CBA-1362-F520-732B61B2AE78}"/>
                </a:ext>
              </a:extLst>
            </p:cNvPr>
            <p:cNvGrpSpPr/>
            <p:nvPr/>
          </p:nvGrpSpPr>
          <p:grpSpPr>
            <a:xfrm>
              <a:off x="10911916" y="4225109"/>
              <a:ext cx="706056" cy="406589"/>
              <a:chOff x="10911916" y="4225109"/>
              <a:chExt cx="706056" cy="406589"/>
            </a:xfrm>
          </p:grpSpPr>
          <p:sp>
            <p:nvSpPr>
              <p:cNvPr id="416" name="Rounded Rectangle 415">
                <a:extLst>
                  <a:ext uri="{FF2B5EF4-FFF2-40B4-BE49-F238E27FC236}">
                    <a16:creationId xmlns:a16="http://schemas.microsoft.com/office/drawing/2014/main" id="{3E5DE3E9-9A84-3FB3-5DCA-534EDAA2D216}"/>
                  </a:ext>
                </a:extLst>
              </p:cNvPr>
              <p:cNvSpPr/>
              <p:nvPr/>
            </p:nvSpPr>
            <p:spPr>
              <a:xfrm>
                <a:off x="10911916" y="4225109"/>
                <a:ext cx="706056" cy="395096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 w="2857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algn="l"/>
                <a:endParaRPr lang="en-US" dirty="0">
                  <a:latin typeface="+mj-lt"/>
                </a:endParaRPr>
              </a:p>
            </p:txBody>
          </p:sp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055EF29E-D380-25D0-3CCA-AC92C5BD09CB}"/>
                  </a:ext>
                </a:extLst>
              </p:cNvPr>
              <p:cNvSpPr txBox="1"/>
              <p:nvPr/>
            </p:nvSpPr>
            <p:spPr>
              <a:xfrm>
                <a:off x="10992703" y="4262366"/>
                <a:ext cx="544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b="1" dirty="0">
                    <a:latin typeface="Marcellus" panose="020E0602050203020307" pitchFamily="34" charset="0"/>
                    <a:cs typeface="Sora" pitchFamily="2" charset="0"/>
                  </a:rPr>
                  <a:t>50</a:t>
                </a:r>
                <a:endParaRPr lang="en-US" b="1" dirty="0">
                  <a:latin typeface="Marcellus" panose="020E0602050203020307" pitchFamily="34" charset="0"/>
                  <a:cs typeface="Sora" pitchFamily="2" charset="0"/>
                </a:endParaRPr>
              </a:p>
            </p:txBody>
          </p:sp>
        </p:grp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C6E4AEBF-2C27-EB90-B1AD-76AB189958DF}"/>
              </a:ext>
            </a:extLst>
          </p:cNvPr>
          <p:cNvGrpSpPr/>
          <p:nvPr/>
        </p:nvGrpSpPr>
        <p:grpSpPr>
          <a:xfrm>
            <a:off x="8659370" y="4840488"/>
            <a:ext cx="745053" cy="395096"/>
            <a:chOff x="9067909" y="4225109"/>
            <a:chExt cx="745053" cy="395096"/>
          </a:xfrm>
        </p:grpSpPr>
        <p:sp>
          <p:nvSpPr>
            <p:cNvPr id="422" name="Rounded Rectangle 421">
              <a:extLst>
                <a:ext uri="{FF2B5EF4-FFF2-40B4-BE49-F238E27FC236}">
                  <a16:creationId xmlns:a16="http://schemas.microsoft.com/office/drawing/2014/main" id="{6C36D55A-CE47-5FAB-8BC5-EDA5B5123712}"/>
                </a:ext>
              </a:extLst>
            </p:cNvPr>
            <p:cNvSpPr/>
            <p:nvPr/>
          </p:nvSpPr>
          <p:spPr>
            <a:xfrm>
              <a:off x="9067909" y="4225109"/>
              <a:ext cx="706056" cy="395096"/>
            </a:xfrm>
            <a:prstGeom prst="roundRect">
              <a:avLst/>
            </a:prstGeom>
            <a:solidFill>
              <a:srgbClr val="00B050"/>
            </a:solidFill>
            <a:ln w="2857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algn="l"/>
              <a:endParaRPr lang="en-US" dirty="0">
                <a:latin typeface="+mj-lt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7294BAF4-29AE-C308-CD8D-B8A64ADB961E}"/>
                </a:ext>
              </a:extLst>
            </p:cNvPr>
            <p:cNvSpPr txBox="1"/>
            <p:nvPr/>
          </p:nvSpPr>
          <p:spPr>
            <a:xfrm>
              <a:off x="9106907" y="4250873"/>
              <a:ext cx="706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940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C5D94B4-DFED-80C3-622F-616B1659EF4B}"/>
              </a:ext>
            </a:extLst>
          </p:cNvPr>
          <p:cNvGrpSpPr/>
          <p:nvPr/>
        </p:nvGrpSpPr>
        <p:grpSpPr>
          <a:xfrm>
            <a:off x="10473944" y="4840488"/>
            <a:ext cx="706056" cy="405334"/>
            <a:chOff x="10930823" y="4851523"/>
            <a:chExt cx="706056" cy="405334"/>
          </a:xfrm>
        </p:grpSpPr>
        <p:sp>
          <p:nvSpPr>
            <p:cNvPr id="429" name="Rounded Rectangle 428">
              <a:extLst>
                <a:ext uri="{FF2B5EF4-FFF2-40B4-BE49-F238E27FC236}">
                  <a16:creationId xmlns:a16="http://schemas.microsoft.com/office/drawing/2014/main" id="{E710544D-54FD-31EB-D12B-53BE64719445}"/>
                </a:ext>
              </a:extLst>
            </p:cNvPr>
            <p:cNvSpPr/>
            <p:nvPr/>
          </p:nvSpPr>
          <p:spPr>
            <a:xfrm>
              <a:off x="10930823" y="4851523"/>
              <a:ext cx="706056" cy="405334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 w="2857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algn="l"/>
              <a:endParaRPr lang="en-US" dirty="0">
                <a:latin typeface="+mj-lt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C563C4E2-08A1-D011-F263-316104D7C55B}"/>
                </a:ext>
              </a:extLst>
            </p:cNvPr>
            <p:cNvSpPr txBox="1"/>
            <p:nvPr/>
          </p:nvSpPr>
          <p:spPr>
            <a:xfrm>
              <a:off x="11032359" y="4873902"/>
              <a:ext cx="54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  <a:latin typeface="Marcellus" panose="020E0602050203020307" pitchFamily="34" charset="0"/>
                  <a:cs typeface="Sora" pitchFamily="2" charset="0"/>
                </a:rPr>
                <a:t>10</a:t>
              </a:r>
              <a:endPara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sp>
        <p:nvSpPr>
          <p:cNvPr id="430" name="Rounded Rectangle 429">
            <a:extLst>
              <a:ext uri="{FF2B5EF4-FFF2-40B4-BE49-F238E27FC236}">
                <a16:creationId xmlns:a16="http://schemas.microsoft.com/office/drawing/2014/main" id="{EC3E88DD-0EFA-478D-614B-2258630389F9}"/>
              </a:ext>
            </a:extLst>
          </p:cNvPr>
          <p:cNvSpPr/>
          <p:nvPr/>
        </p:nvSpPr>
        <p:spPr>
          <a:xfrm>
            <a:off x="6941388" y="4234922"/>
            <a:ext cx="1481561" cy="435288"/>
          </a:xfrm>
          <a:prstGeom prst="roundRect">
            <a:avLst/>
          </a:prstGeom>
          <a:solidFill>
            <a:srgbClr val="00B050"/>
          </a:solidFill>
          <a:ln w="285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latin typeface="+mj-lt"/>
              </a:rPr>
              <a:t>Rp.2.000.000</a:t>
            </a:r>
          </a:p>
        </p:txBody>
      </p:sp>
    </p:spTree>
    <p:extLst>
      <p:ext uri="{BB962C8B-B14F-4D97-AF65-F5344CB8AC3E}">
        <p14:creationId xmlns:p14="http://schemas.microsoft.com/office/powerpoint/2010/main" val="8793990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/>
      <p:bldP spid="4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0FD14-6037-79F7-0F1F-F35DA0605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0D40C-F94E-6C19-285D-00156FCE51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0ADE2-3AA6-D372-0B4A-AD5751DAD032}"/>
              </a:ext>
            </a:extLst>
          </p:cNvPr>
          <p:cNvSpPr txBox="1"/>
          <p:nvPr/>
        </p:nvSpPr>
        <p:spPr>
          <a:xfrm>
            <a:off x="1213687" y="1536277"/>
            <a:ext cx="5028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Bonus </a:t>
            </a:r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Gaji pokok Harian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658AD-1342-809B-A916-682B97994857}"/>
              </a:ext>
            </a:extLst>
          </p:cNvPr>
          <p:cNvSpPr txBox="1"/>
          <p:nvPr/>
        </p:nvSpPr>
        <p:spPr>
          <a:xfrm>
            <a:off x="2098073" y="1162136"/>
            <a:ext cx="292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spc="600" dirty="0">
                <a:latin typeface="Marcellus" panose="020E0602050203020307" pitchFamily="34" charset="0"/>
                <a:cs typeface="Sora" pitchFamily="2" charset="0"/>
              </a:rPr>
              <a:t>3</a:t>
            </a:r>
            <a:endParaRPr lang="en-US" sz="1600" b="1" spc="600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380676-8126-67B2-3D3A-B3FB4AA19AB7}"/>
              </a:ext>
            </a:extLst>
          </p:cNvPr>
          <p:cNvCxnSpPr>
            <a:cxnSpLocks/>
          </p:cNvCxnSpPr>
          <p:nvPr/>
        </p:nvCxnSpPr>
        <p:spPr>
          <a:xfrm>
            <a:off x="1330527" y="1331413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C0C43B2A-57C3-ACCE-2896-3E8F34C4AD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331CC06-B251-36D1-A81C-6C9ADB6E3D2F}"/>
              </a:ext>
            </a:extLst>
          </p:cNvPr>
          <p:cNvSpPr txBox="1"/>
          <p:nvPr/>
        </p:nvSpPr>
        <p:spPr>
          <a:xfrm>
            <a:off x="1213687" y="2771918"/>
            <a:ext cx="5511324" cy="227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Bonus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gaji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harian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adalah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bentuk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penghargaan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diberikan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kepada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mitra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atas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hasil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kerja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dan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perkembangan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jaringan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mereka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setiap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hari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Bonus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didapat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ketika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jaringan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aktif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berkembang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sesuai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ketentuan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perusahaan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sehingga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mitra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bisa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menikmati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penghasilan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rutin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tanpa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harus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menunggu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akhir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bulan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2FDA9-8BCD-E896-5BE5-17081EA6F68B}"/>
              </a:ext>
            </a:extLst>
          </p:cNvPr>
          <p:cNvSpPr txBox="1"/>
          <p:nvPr/>
        </p:nvSpPr>
        <p:spPr>
          <a:xfrm>
            <a:off x="2745285" y="2290051"/>
            <a:ext cx="272170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2000" b="1" dirty="0">
                <a:latin typeface="Marcellus" panose="020E0602050203020307" pitchFamily="34" charset="0"/>
                <a:cs typeface="Sora" pitchFamily="2" charset="0"/>
              </a:rPr>
              <a:t>Pengertian</a:t>
            </a:r>
            <a:endParaRPr lang="en-US" sz="2000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F6D6C7-8182-E572-ABB4-90259E83FA45}"/>
              </a:ext>
            </a:extLst>
          </p:cNvPr>
          <p:cNvSpPr txBox="1"/>
          <p:nvPr/>
        </p:nvSpPr>
        <p:spPr>
          <a:xfrm>
            <a:off x="1399319" y="5327010"/>
            <a:ext cx="1242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Cormorant Garamond" pitchFamily="2" charset="0"/>
                <a:ea typeface="Cormorant Garamond" pitchFamily="2" charset="0"/>
              </a:defRPr>
            </a:lvl1pPr>
          </a:lstStyle>
          <a:p>
            <a:pPr algn="ctr"/>
            <a:r>
              <a:rPr lang="id-ID" sz="12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NEXT SLIDE</a:t>
            </a:r>
            <a:endParaRPr lang="en-US" sz="12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8C475C-F0C7-2E2A-1C12-65B64A1E80C2}"/>
              </a:ext>
            </a:extLst>
          </p:cNvPr>
          <p:cNvSpPr/>
          <p:nvPr/>
        </p:nvSpPr>
        <p:spPr>
          <a:xfrm rot="780080">
            <a:off x="5064654" y="5243611"/>
            <a:ext cx="367753" cy="34934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B3B6FF-F100-FEF0-5FE1-C1B6D4B3FF6E}"/>
              </a:ext>
            </a:extLst>
          </p:cNvPr>
          <p:cNvSpPr/>
          <p:nvPr/>
        </p:nvSpPr>
        <p:spPr>
          <a:xfrm rot="20180152">
            <a:off x="10137061" y="1523172"/>
            <a:ext cx="290267" cy="2757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66EAEC-BEFA-8036-1D86-FB5F181E5130}"/>
              </a:ext>
            </a:extLst>
          </p:cNvPr>
          <p:cNvSpPr/>
          <p:nvPr/>
        </p:nvSpPr>
        <p:spPr>
          <a:xfrm rot="20771912">
            <a:off x="399351" y="5501761"/>
            <a:ext cx="203291" cy="1931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197A40-B0BD-23A7-C27E-F6B76706BA26}"/>
              </a:ext>
            </a:extLst>
          </p:cNvPr>
          <p:cNvSpPr/>
          <p:nvPr/>
        </p:nvSpPr>
        <p:spPr>
          <a:xfrm rot="1152810">
            <a:off x="5167122" y="1150821"/>
            <a:ext cx="162816" cy="1546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CD8ED-DAD7-E198-3216-6C43CB1E08A3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D45B10-A4B8-5910-B617-1C8B7E9FF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67E8B5-6AF3-6D7A-FD15-F3071FD17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107" y="311150"/>
            <a:ext cx="62357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72060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C318C-1F6E-384E-C335-97B5172C1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ADCEA-1986-73EB-F450-C05DCBFAA5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7573C7B-6273-D2CC-5291-2DE2D0835910}"/>
              </a:ext>
            </a:extLst>
          </p:cNvPr>
          <p:cNvSpPr/>
          <p:nvPr/>
        </p:nvSpPr>
        <p:spPr>
          <a:xfrm>
            <a:off x="1308100" y="2733590"/>
            <a:ext cx="309769" cy="269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FBFBF4-CD56-4185-E586-7847513F71EF}"/>
              </a:ext>
            </a:extLst>
          </p:cNvPr>
          <p:cNvCxnSpPr>
            <a:cxnSpLocks/>
          </p:cNvCxnSpPr>
          <p:nvPr/>
        </p:nvCxnSpPr>
        <p:spPr>
          <a:xfrm>
            <a:off x="6104747" y="1698024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05D80A-45B9-B95E-14CF-2271F54BEA9F}"/>
              </a:ext>
            </a:extLst>
          </p:cNvPr>
          <p:cNvSpPr txBox="1"/>
          <p:nvPr/>
        </p:nvSpPr>
        <p:spPr>
          <a:xfrm>
            <a:off x="1867732" y="3013325"/>
            <a:ext cx="4731832" cy="184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Setiap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pertumbuhan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jaringan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( 30 kiri-30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kanan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) </a:t>
            </a:r>
          </a:p>
          <a:p>
            <a:pPr algn="l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Akan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mendapatkan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bonus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senilai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Rp.1.500.000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secara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berulang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  <a:p>
            <a:pPr algn="l"/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  <a:p>
            <a:pPr algn="l"/>
            <a:r>
              <a:rPr lang="en-US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Potensi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Penghasilan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: Rp.45.000.000 / </a:t>
            </a:r>
            <a:r>
              <a:rPr lang="en-US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bln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71E141-5E3D-5F34-00A6-DDCCB6088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3B55D2-06CE-A721-5CF6-5C0781EAF479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59E76-5AAB-249F-B41D-E571D9D966D8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6D6B7A-C6D2-F199-BF57-6A7E799D9FF1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28AE4DD-B63F-1FAD-B61C-8A756721CE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4011" y="2799523"/>
            <a:ext cx="137947" cy="1379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773ABC-1B92-28B1-1085-862834D1F8A9}"/>
              </a:ext>
            </a:extLst>
          </p:cNvPr>
          <p:cNvSpPr txBox="1"/>
          <p:nvPr/>
        </p:nvSpPr>
        <p:spPr>
          <a:xfrm>
            <a:off x="1867731" y="2716992"/>
            <a:ext cx="33668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Keuntungan yang Anda raih :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41399A-9F97-5CA2-C0DD-1FD4EA2B084B}"/>
              </a:ext>
            </a:extLst>
          </p:cNvPr>
          <p:cNvSpPr txBox="1"/>
          <p:nvPr/>
        </p:nvSpPr>
        <p:spPr>
          <a:xfrm>
            <a:off x="3590676" y="5550914"/>
            <a:ext cx="5010648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Catatan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Poin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kaki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besar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menunggu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sedangkan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</a:p>
          <a:p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poin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kaki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kecil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hangus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0B2D35-6DEC-5B77-E74E-2F87CB7C8E64}"/>
              </a:ext>
            </a:extLst>
          </p:cNvPr>
          <p:cNvSpPr/>
          <p:nvPr/>
        </p:nvSpPr>
        <p:spPr>
          <a:xfrm rot="780080">
            <a:off x="879308" y="5704254"/>
            <a:ext cx="326499" cy="3101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642E0F-9915-3310-74FF-1BEE9954C9F8}"/>
              </a:ext>
            </a:extLst>
          </p:cNvPr>
          <p:cNvSpPr/>
          <p:nvPr/>
        </p:nvSpPr>
        <p:spPr>
          <a:xfrm rot="20653946">
            <a:off x="11021834" y="2906418"/>
            <a:ext cx="301167" cy="2860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A0F23B-D736-275B-2686-682CB45D35AC}"/>
              </a:ext>
            </a:extLst>
          </p:cNvPr>
          <p:cNvSpPr txBox="1"/>
          <p:nvPr/>
        </p:nvSpPr>
        <p:spPr>
          <a:xfrm>
            <a:off x="1213687" y="1818708"/>
            <a:ext cx="5385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Bonus Gaji </a:t>
            </a:r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Pokok harian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A94DE3-B13F-2B71-62A9-9EAF0A176964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2924C9-5665-DCA5-D17D-D2B9EF276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D2CAD4-1C8C-7EA9-348A-46F9AEEAD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39" y="1068099"/>
            <a:ext cx="6484549" cy="43198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2D538C-FE43-E777-E32B-3A1A3F4A1A2C}"/>
              </a:ext>
            </a:extLst>
          </p:cNvPr>
          <p:cNvSpPr txBox="1"/>
          <p:nvPr/>
        </p:nvSpPr>
        <p:spPr>
          <a:xfrm>
            <a:off x="7623395" y="1379952"/>
            <a:ext cx="12832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Jaringan Kiri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FAC3F2-F6E9-0875-71C0-6C70279CA34E}"/>
              </a:ext>
            </a:extLst>
          </p:cNvPr>
          <p:cNvSpPr txBox="1"/>
          <p:nvPr/>
        </p:nvSpPr>
        <p:spPr>
          <a:xfrm>
            <a:off x="9995440" y="1552002"/>
            <a:ext cx="14544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Jaringan Kanan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1732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2280-31DC-5BDB-FE53-D8F3CA641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5C64DA-773A-B298-E0AE-7F7E8583DD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EE1E0D-7E34-32D0-D5D5-3A22769030DE}"/>
              </a:ext>
            </a:extLst>
          </p:cNvPr>
          <p:cNvSpPr/>
          <p:nvPr/>
        </p:nvSpPr>
        <p:spPr>
          <a:xfrm>
            <a:off x="1970608" y="5206721"/>
            <a:ext cx="9658666" cy="42312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013C4-3B41-3092-7E52-A39841F9429C}"/>
              </a:ext>
            </a:extLst>
          </p:cNvPr>
          <p:cNvSpPr txBox="1"/>
          <p:nvPr/>
        </p:nvSpPr>
        <p:spPr>
          <a:xfrm>
            <a:off x="1213687" y="1845571"/>
            <a:ext cx="5028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Contoh </a:t>
            </a:r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Gaji pokok Harian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BFB28-4BA0-4F16-2852-2FAB7FFB41E8}"/>
              </a:ext>
            </a:extLst>
          </p:cNvPr>
          <p:cNvSpPr txBox="1"/>
          <p:nvPr/>
        </p:nvSpPr>
        <p:spPr>
          <a:xfrm>
            <a:off x="2098073" y="1471430"/>
            <a:ext cx="292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spc="600" dirty="0">
                <a:latin typeface="Marcellus" panose="020E0602050203020307" pitchFamily="34" charset="0"/>
                <a:cs typeface="Sora" pitchFamily="2" charset="0"/>
              </a:rPr>
              <a:t>3</a:t>
            </a:r>
            <a:endParaRPr lang="en-US" sz="1600" b="1" spc="600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9B759F-9F10-3C33-DADC-ED35FD40697A}"/>
              </a:ext>
            </a:extLst>
          </p:cNvPr>
          <p:cNvCxnSpPr>
            <a:cxnSpLocks/>
          </p:cNvCxnSpPr>
          <p:nvPr/>
        </p:nvCxnSpPr>
        <p:spPr>
          <a:xfrm>
            <a:off x="1330527" y="1640707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5A7E2A0F-52AE-87B7-624E-CF425EE95E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796645-7B27-67F4-40C3-8698E81495D6}"/>
              </a:ext>
            </a:extLst>
          </p:cNvPr>
          <p:cNvSpPr/>
          <p:nvPr/>
        </p:nvSpPr>
        <p:spPr>
          <a:xfrm rot="780080">
            <a:off x="5064654" y="5243611"/>
            <a:ext cx="367753" cy="34934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AF2203-A58C-C4DE-5C0E-396CA0B9C5B9}"/>
              </a:ext>
            </a:extLst>
          </p:cNvPr>
          <p:cNvSpPr/>
          <p:nvPr/>
        </p:nvSpPr>
        <p:spPr>
          <a:xfrm rot="20180152">
            <a:off x="10137336" y="1440073"/>
            <a:ext cx="290267" cy="2757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B8E679-0566-E304-D53D-251924B93F14}"/>
              </a:ext>
            </a:extLst>
          </p:cNvPr>
          <p:cNvSpPr/>
          <p:nvPr/>
        </p:nvSpPr>
        <p:spPr>
          <a:xfrm rot="20771912">
            <a:off x="399351" y="5501761"/>
            <a:ext cx="203291" cy="1931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1B7B81-A7CD-D741-07C1-3E8E35949670}"/>
              </a:ext>
            </a:extLst>
          </p:cNvPr>
          <p:cNvSpPr/>
          <p:nvPr/>
        </p:nvSpPr>
        <p:spPr>
          <a:xfrm rot="1152810">
            <a:off x="5167122" y="1150821"/>
            <a:ext cx="162816" cy="1546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A5036A-47EF-9E75-5478-7953781BDD11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3C0D4B-901F-413C-9A80-62F44AD19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DC29677-094E-B6EA-F969-629CFFE0F896}"/>
              </a:ext>
            </a:extLst>
          </p:cNvPr>
          <p:cNvGrpSpPr/>
          <p:nvPr/>
        </p:nvGrpSpPr>
        <p:grpSpPr>
          <a:xfrm>
            <a:off x="7768578" y="1073308"/>
            <a:ext cx="1675423" cy="1289558"/>
            <a:chOff x="7768578" y="1073308"/>
            <a:chExt cx="1675423" cy="1289558"/>
          </a:xfrm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87ED7355-4701-8FE4-1742-872BEF0243FE}"/>
                </a:ext>
              </a:extLst>
            </p:cNvPr>
            <p:cNvSpPr>
              <a:spLocks/>
            </p:cNvSpPr>
            <p:nvPr/>
          </p:nvSpPr>
          <p:spPr bwMode="auto">
            <a:xfrm rot="5210714">
              <a:off x="7651585" y="1190301"/>
              <a:ext cx="1289558" cy="1055572"/>
            </a:xfrm>
            <a:custGeom>
              <a:avLst/>
              <a:gdLst>
                <a:gd name="T0" fmla="*/ 3658 w 3661"/>
                <a:gd name="T1" fmla="*/ 2513 h 3001"/>
                <a:gd name="T2" fmla="*/ 3636 w 3661"/>
                <a:gd name="T3" fmla="*/ 2432 h 3001"/>
                <a:gd name="T4" fmla="*/ 3610 w 3661"/>
                <a:gd name="T5" fmla="*/ 2348 h 3001"/>
                <a:gd name="T6" fmla="*/ 3572 w 3661"/>
                <a:gd name="T7" fmla="*/ 2244 h 3001"/>
                <a:gd name="T8" fmla="*/ 3522 w 3661"/>
                <a:gd name="T9" fmla="*/ 2126 h 3001"/>
                <a:gd name="T10" fmla="*/ 3458 w 3661"/>
                <a:gd name="T11" fmla="*/ 1997 h 3001"/>
                <a:gd name="T12" fmla="*/ 3379 w 3661"/>
                <a:gd name="T13" fmla="*/ 1864 h 3001"/>
                <a:gd name="T14" fmla="*/ 3285 w 3661"/>
                <a:gd name="T15" fmla="*/ 1728 h 3001"/>
                <a:gd name="T16" fmla="*/ 3174 w 3661"/>
                <a:gd name="T17" fmla="*/ 1597 h 3001"/>
                <a:gd name="T18" fmla="*/ 3043 w 3661"/>
                <a:gd name="T19" fmla="*/ 1473 h 3001"/>
                <a:gd name="T20" fmla="*/ 2894 w 3661"/>
                <a:gd name="T21" fmla="*/ 1362 h 3001"/>
                <a:gd name="T22" fmla="*/ 2725 w 3661"/>
                <a:gd name="T23" fmla="*/ 1268 h 3001"/>
                <a:gd name="T24" fmla="*/ 2533 w 3661"/>
                <a:gd name="T25" fmla="*/ 1196 h 3001"/>
                <a:gd name="T26" fmla="*/ 2318 w 3661"/>
                <a:gd name="T27" fmla="*/ 1149 h 3001"/>
                <a:gd name="T28" fmla="*/ 2078 w 3661"/>
                <a:gd name="T29" fmla="*/ 1133 h 3001"/>
                <a:gd name="T30" fmla="*/ 1820 w 3661"/>
                <a:gd name="T31" fmla="*/ 1143 h 3001"/>
                <a:gd name="T32" fmla="*/ 1577 w 3661"/>
                <a:gd name="T33" fmla="*/ 1133 h 3001"/>
                <a:gd name="T34" fmla="*/ 1353 w 3661"/>
                <a:gd name="T35" fmla="*/ 1098 h 3001"/>
                <a:gd name="T36" fmla="*/ 1150 w 3661"/>
                <a:gd name="T37" fmla="*/ 1039 h 3001"/>
                <a:gd name="T38" fmla="*/ 965 w 3661"/>
                <a:gd name="T39" fmla="*/ 963 h 3001"/>
                <a:gd name="T40" fmla="*/ 800 w 3661"/>
                <a:gd name="T41" fmla="*/ 873 h 3001"/>
                <a:gd name="T42" fmla="*/ 651 w 3661"/>
                <a:gd name="T43" fmla="*/ 771 h 3001"/>
                <a:gd name="T44" fmla="*/ 521 w 3661"/>
                <a:gd name="T45" fmla="*/ 663 h 3001"/>
                <a:gd name="T46" fmla="*/ 407 w 3661"/>
                <a:gd name="T47" fmla="*/ 552 h 3001"/>
                <a:gd name="T48" fmla="*/ 310 w 3661"/>
                <a:gd name="T49" fmla="*/ 441 h 3001"/>
                <a:gd name="T50" fmla="*/ 228 w 3661"/>
                <a:gd name="T51" fmla="*/ 335 h 3001"/>
                <a:gd name="T52" fmla="*/ 161 w 3661"/>
                <a:gd name="T53" fmla="*/ 237 h 3001"/>
                <a:gd name="T54" fmla="*/ 109 w 3661"/>
                <a:gd name="T55" fmla="*/ 151 h 3001"/>
                <a:gd name="T56" fmla="*/ 70 w 3661"/>
                <a:gd name="T57" fmla="*/ 81 h 3001"/>
                <a:gd name="T58" fmla="*/ 37 w 3661"/>
                <a:gd name="T59" fmla="*/ 14 h 3001"/>
                <a:gd name="T60" fmla="*/ 28 w 3661"/>
                <a:gd name="T61" fmla="*/ 22 h 3001"/>
                <a:gd name="T62" fmla="*/ 16 w 3661"/>
                <a:gd name="T63" fmla="*/ 127 h 3001"/>
                <a:gd name="T64" fmla="*/ 7 w 3661"/>
                <a:gd name="T65" fmla="*/ 240 h 3001"/>
                <a:gd name="T66" fmla="*/ 1 w 3661"/>
                <a:gd name="T67" fmla="*/ 382 h 3001"/>
                <a:gd name="T68" fmla="*/ 0 w 3661"/>
                <a:gd name="T69" fmla="*/ 548 h 3001"/>
                <a:gd name="T70" fmla="*/ 7 w 3661"/>
                <a:gd name="T71" fmla="*/ 735 h 3001"/>
                <a:gd name="T72" fmla="*/ 25 w 3661"/>
                <a:gd name="T73" fmla="*/ 937 h 3001"/>
                <a:gd name="T74" fmla="*/ 57 w 3661"/>
                <a:gd name="T75" fmla="*/ 1150 h 3001"/>
                <a:gd name="T76" fmla="*/ 106 w 3661"/>
                <a:gd name="T77" fmla="*/ 1372 h 3001"/>
                <a:gd name="T78" fmla="*/ 174 w 3661"/>
                <a:gd name="T79" fmla="*/ 1595 h 3001"/>
                <a:gd name="T80" fmla="*/ 264 w 3661"/>
                <a:gd name="T81" fmla="*/ 1818 h 3001"/>
                <a:gd name="T82" fmla="*/ 378 w 3661"/>
                <a:gd name="T83" fmla="*/ 2035 h 3001"/>
                <a:gd name="T84" fmla="*/ 521 w 3661"/>
                <a:gd name="T85" fmla="*/ 2240 h 3001"/>
                <a:gd name="T86" fmla="*/ 693 w 3661"/>
                <a:gd name="T87" fmla="*/ 2432 h 3001"/>
                <a:gd name="T88" fmla="*/ 900 w 3661"/>
                <a:gd name="T89" fmla="*/ 2605 h 3001"/>
                <a:gd name="T90" fmla="*/ 1138 w 3661"/>
                <a:gd name="T91" fmla="*/ 2753 h 3001"/>
                <a:gd name="T92" fmla="*/ 1380 w 3661"/>
                <a:gd name="T93" fmla="*/ 2864 h 3001"/>
                <a:gd name="T94" fmla="*/ 1621 w 3661"/>
                <a:gd name="T95" fmla="*/ 2939 h 3001"/>
                <a:gd name="T96" fmla="*/ 1857 w 3661"/>
                <a:gd name="T97" fmla="*/ 2984 h 3001"/>
                <a:gd name="T98" fmla="*/ 2089 w 3661"/>
                <a:gd name="T99" fmla="*/ 3001 h 3001"/>
                <a:gd name="T100" fmla="*/ 2313 w 3661"/>
                <a:gd name="T101" fmla="*/ 2995 h 3001"/>
                <a:gd name="T102" fmla="*/ 2526 w 3661"/>
                <a:gd name="T103" fmla="*/ 2970 h 3001"/>
                <a:gd name="T104" fmla="*/ 2727 w 3661"/>
                <a:gd name="T105" fmla="*/ 2930 h 3001"/>
                <a:gd name="T106" fmla="*/ 2914 w 3661"/>
                <a:gd name="T107" fmla="*/ 2879 h 3001"/>
                <a:gd name="T108" fmla="*/ 3086 w 3661"/>
                <a:gd name="T109" fmla="*/ 2819 h 3001"/>
                <a:gd name="T110" fmla="*/ 3239 w 3661"/>
                <a:gd name="T111" fmla="*/ 2758 h 3001"/>
                <a:gd name="T112" fmla="*/ 3371 w 3661"/>
                <a:gd name="T113" fmla="*/ 2696 h 3001"/>
                <a:gd name="T114" fmla="*/ 3482 w 3661"/>
                <a:gd name="T115" fmla="*/ 2638 h 3001"/>
                <a:gd name="T116" fmla="*/ 3568 w 3661"/>
                <a:gd name="T117" fmla="*/ 2589 h 3001"/>
                <a:gd name="T118" fmla="*/ 3646 w 3661"/>
                <a:gd name="T119" fmla="*/ 2541 h 3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61" h="3001">
                  <a:moveTo>
                    <a:pt x="3661" y="2529"/>
                  </a:moveTo>
                  <a:lnTo>
                    <a:pt x="3658" y="2513"/>
                  </a:lnTo>
                  <a:lnTo>
                    <a:pt x="3646" y="2465"/>
                  </a:lnTo>
                  <a:lnTo>
                    <a:pt x="3636" y="2432"/>
                  </a:lnTo>
                  <a:lnTo>
                    <a:pt x="3625" y="2392"/>
                  </a:lnTo>
                  <a:lnTo>
                    <a:pt x="3610" y="2348"/>
                  </a:lnTo>
                  <a:lnTo>
                    <a:pt x="3593" y="2298"/>
                  </a:lnTo>
                  <a:lnTo>
                    <a:pt x="3572" y="2244"/>
                  </a:lnTo>
                  <a:lnTo>
                    <a:pt x="3548" y="2187"/>
                  </a:lnTo>
                  <a:lnTo>
                    <a:pt x="3522" y="2126"/>
                  </a:lnTo>
                  <a:lnTo>
                    <a:pt x="3492" y="2062"/>
                  </a:lnTo>
                  <a:lnTo>
                    <a:pt x="3458" y="1997"/>
                  </a:lnTo>
                  <a:lnTo>
                    <a:pt x="3420" y="1931"/>
                  </a:lnTo>
                  <a:lnTo>
                    <a:pt x="3379" y="1864"/>
                  </a:lnTo>
                  <a:lnTo>
                    <a:pt x="3335" y="1795"/>
                  </a:lnTo>
                  <a:lnTo>
                    <a:pt x="3285" y="1728"/>
                  </a:lnTo>
                  <a:lnTo>
                    <a:pt x="3232" y="1662"/>
                  </a:lnTo>
                  <a:lnTo>
                    <a:pt x="3174" y="1597"/>
                  </a:lnTo>
                  <a:lnTo>
                    <a:pt x="3111" y="1534"/>
                  </a:lnTo>
                  <a:lnTo>
                    <a:pt x="3043" y="1473"/>
                  </a:lnTo>
                  <a:lnTo>
                    <a:pt x="2971" y="1416"/>
                  </a:lnTo>
                  <a:lnTo>
                    <a:pt x="2894" y="1362"/>
                  </a:lnTo>
                  <a:lnTo>
                    <a:pt x="2812" y="1312"/>
                  </a:lnTo>
                  <a:lnTo>
                    <a:pt x="2725" y="1268"/>
                  </a:lnTo>
                  <a:lnTo>
                    <a:pt x="2631" y="1229"/>
                  </a:lnTo>
                  <a:lnTo>
                    <a:pt x="2533" y="1196"/>
                  </a:lnTo>
                  <a:lnTo>
                    <a:pt x="2428" y="1168"/>
                  </a:lnTo>
                  <a:lnTo>
                    <a:pt x="2318" y="1149"/>
                  </a:lnTo>
                  <a:lnTo>
                    <a:pt x="2202" y="1136"/>
                  </a:lnTo>
                  <a:lnTo>
                    <a:pt x="2078" y="1133"/>
                  </a:lnTo>
                  <a:lnTo>
                    <a:pt x="1949" y="1138"/>
                  </a:lnTo>
                  <a:lnTo>
                    <a:pt x="1820" y="1143"/>
                  </a:lnTo>
                  <a:lnTo>
                    <a:pt x="1696" y="1142"/>
                  </a:lnTo>
                  <a:lnTo>
                    <a:pt x="1577" y="1133"/>
                  </a:lnTo>
                  <a:lnTo>
                    <a:pt x="1463" y="1118"/>
                  </a:lnTo>
                  <a:lnTo>
                    <a:pt x="1353" y="1098"/>
                  </a:lnTo>
                  <a:lnTo>
                    <a:pt x="1249" y="1071"/>
                  </a:lnTo>
                  <a:lnTo>
                    <a:pt x="1150" y="1039"/>
                  </a:lnTo>
                  <a:lnTo>
                    <a:pt x="1055" y="1003"/>
                  </a:lnTo>
                  <a:lnTo>
                    <a:pt x="965" y="963"/>
                  </a:lnTo>
                  <a:lnTo>
                    <a:pt x="881" y="919"/>
                  </a:lnTo>
                  <a:lnTo>
                    <a:pt x="800" y="873"/>
                  </a:lnTo>
                  <a:lnTo>
                    <a:pt x="723" y="822"/>
                  </a:lnTo>
                  <a:lnTo>
                    <a:pt x="651" y="771"/>
                  </a:lnTo>
                  <a:lnTo>
                    <a:pt x="584" y="717"/>
                  </a:lnTo>
                  <a:lnTo>
                    <a:pt x="521" y="663"/>
                  </a:lnTo>
                  <a:lnTo>
                    <a:pt x="462" y="608"/>
                  </a:lnTo>
                  <a:lnTo>
                    <a:pt x="407" y="552"/>
                  </a:lnTo>
                  <a:lnTo>
                    <a:pt x="357" y="496"/>
                  </a:lnTo>
                  <a:lnTo>
                    <a:pt x="310" y="441"/>
                  </a:lnTo>
                  <a:lnTo>
                    <a:pt x="266" y="387"/>
                  </a:lnTo>
                  <a:lnTo>
                    <a:pt x="228" y="335"/>
                  </a:lnTo>
                  <a:lnTo>
                    <a:pt x="192" y="285"/>
                  </a:lnTo>
                  <a:lnTo>
                    <a:pt x="161" y="237"/>
                  </a:lnTo>
                  <a:lnTo>
                    <a:pt x="133" y="192"/>
                  </a:lnTo>
                  <a:lnTo>
                    <a:pt x="109" y="151"/>
                  </a:lnTo>
                  <a:lnTo>
                    <a:pt x="87" y="115"/>
                  </a:lnTo>
                  <a:lnTo>
                    <a:pt x="70" y="81"/>
                  </a:lnTo>
                  <a:lnTo>
                    <a:pt x="56" y="54"/>
                  </a:lnTo>
                  <a:lnTo>
                    <a:pt x="37" y="14"/>
                  </a:lnTo>
                  <a:lnTo>
                    <a:pt x="31" y="0"/>
                  </a:lnTo>
                  <a:lnTo>
                    <a:pt x="28" y="22"/>
                  </a:lnTo>
                  <a:lnTo>
                    <a:pt x="21" y="83"/>
                  </a:lnTo>
                  <a:lnTo>
                    <a:pt x="16" y="127"/>
                  </a:lnTo>
                  <a:lnTo>
                    <a:pt x="12" y="180"/>
                  </a:lnTo>
                  <a:lnTo>
                    <a:pt x="7" y="240"/>
                  </a:lnTo>
                  <a:lnTo>
                    <a:pt x="4" y="308"/>
                  </a:lnTo>
                  <a:lnTo>
                    <a:pt x="1" y="382"/>
                  </a:lnTo>
                  <a:lnTo>
                    <a:pt x="0" y="462"/>
                  </a:lnTo>
                  <a:lnTo>
                    <a:pt x="0" y="548"/>
                  </a:lnTo>
                  <a:lnTo>
                    <a:pt x="3" y="639"/>
                  </a:lnTo>
                  <a:lnTo>
                    <a:pt x="7" y="735"/>
                  </a:lnTo>
                  <a:lnTo>
                    <a:pt x="15" y="834"/>
                  </a:lnTo>
                  <a:lnTo>
                    <a:pt x="25" y="937"/>
                  </a:lnTo>
                  <a:lnTo>
                    <a:pt x="40" y="1043"/>
                  </a:lnTo>
                  <a:lnTo>
                    <a:pt x="57" y="1150"/>
                  </a:lnTo>
                  <a:lnTo>
                    <a:pt x="79" y="1261"/>
                  </a:lnTo>
                  <a:lnTo>
                    <a:pt x="106" y="1372"/>
                  </a:lnTo>
                  <a:lnTo>
                    <a:pt x="137" y="1484"/>
                  </a:lnTo>
                  <a:lnTo>
                    <a:pt x="174" y="1595"/>
                  </a:lnTo>
                  <a:lnTo>
                    <a:pt x="216" y="1707"/>
                  </a:lnTo>
                  <a:lnTo>
                    <a:pt x="264" y="1818"/>
                  </a:lnTo>
                  <a:lnTo>
                    <a:pt x="318" y="1928"/>
                  </a:lnTo>
                  <a:lnTo>
                    <a:pt x="378" y="2035"/>
                  </a:lnTo>
                  <a:lnTo>
                    <a:pt x="446" y="2139"/>
                  </a:lnTo>
                  <a:lnTo>
                    <a:pt x="521" y="2240"/>
                  </a:lnTo>
                  <a:lnTo>
                    <a:pt x="603" y="2339"/>
                  </a:lnTo>
                  <a:lnTo>
                    <a:pt x="693" y="2432"/>
                  </a:lnTo>
                  <a:lnTo>
                    <a:pt x="793" y="2521"/>
                  </a:lnTo>
                  <a:lnTo>
                    <a:pt x="900" y="2605"/>
                  </a:lnTo>
                  <a:lnTo>
                    <a:pt x="1017" y="2683"/>
                  </a:lnTo>
                  <a:lnTo>
                    <a:pt x="1138" y="2753"/>
                  </a:lnTo>
                  <a:lnTo>
                    <a:pt x="1259" y="2812"/>
                  </a:lnTo>
                  <a:lnTo>
                    <a:pt x="1380" y="2864"/>
                  </a:lnTo>
                  <a:lnTo>
                    <a:pt x="1501" y="2906"/>
                  </a:lnTo>
                  <a:lnTo>
                    <a:pt x="1621" y="2939"/>
                  </a:lnTo>
                  <a:lnTo>
                    <a:pt x="1739" y="2965"/>
                  </a:lnTo>
                  <a:lnTo>
                    <a:pt x="1857" y="2984"/>
                  </a:lnTo>
                  <a:lnTo>
                    <a:pt x="1973" y="2996"/>
                  </a:lnTo>
                  <a:lnTo>
                    <a:pt x="2089" y="3001"/>
                  </a:lnTo>
                  <a:lnTo>
                    <a:pt x="2202" y="3001"/>
                  </a:lnTo>
                  <a:lnTo>
                    <a:pt x="2313" y="2995"/>
                  </a:lnTo>
                  <a:lnTo>
                    <a:pt x="2420" y="2985"/>
                  </a:lnTo>
                  <a:lnTo>
                    <a:pt x="2526" y="2970"/>
                  </a:lnTo>
                  <a:lnTo>
                    <a:pt x="2628" y="2952"/>
                  </a:lnTo>
                  <a:lnTo>
                    <a:pt x="2727" y="2930"/>
                  </a:lnTo>
                  <a:lnTo>
                    <a:pt x="2823" y="2906"/>
                  </a:lnTo>
                  <a:lnTo>
                    <a:pt x="2914" y="2879"/>
                  </a:lnTo>
                  <a:lnTo>
                    <a:pt x="3002" y="2850"/>
                  </a:lnTo>
                  <a:lnTo>
                    <a:pt x="3086" y="2819"/>
                  </a:lnTo>
                  <a:lnTo>
                    <a:pt x="3164" y="2789"/>
                  </a:lnTo>
                  <a:lnTo>
                    <a:pt x="3239" y="2758"/>
                  </a:lnTo>
                  <a:lnTo>
                    <a:pt x="3308" y="2726"/>
                  </a:lnTo>
                  <a:lnTo>
                    <a:pt x="3371" y="2696"/>
                  </a:lnTo>
                  <a:lnTo>
                    <a:pt x="3429" y="2666"/>
                  </a:lnTo>
                  <a:lnTo>
                    <a:pt x="3482" y="2638"/>
                  </a:lnTo>
                  <a:lnTo>
                    <a:pt x="3528" y="2613"/>
                  </a:lnTo>
                  <a:lnTo>
                    <a:pt x="3568" y="2589"/>
                  </a:lnTo>
                  <a:lnTo>
                    <a:pt x="3601" y="2569"/>
                  </a:lnTo>
                  <a:lnTo>
                    <a:pt x="3646" y="2541"/>
                  </a:lnTo>
                  <a:lnTo>
                    <a:pt x="3661" y="2529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25000"/>
                  </a:schemeClr>
                </a:gs>
                <a:gs pos="76000">
                  <a:schemeClr val="accent5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52F06E-D252-1DD4-AB4C-FDA5FE5BF2F3}"/>
                </a:ext>
              </a:extLst>
            </p:cNvPr>
            <p:cNvSpPr txBox="1"/>
            <p:nvPr/>
          </p:nvSpPr>
          <p:spPr>
            <a:xfrm>
              <a:off x="8687079" y="1557608"/>
              <a:ext cx="7569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Anda</a:t>
              </a:r>
              <a:endParaRPr lang="en-US" b="1" dirty="0">
                <a:solidFill>
                  <a:schemeClr val="accent3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2BD766-1EC0-F3A8-FFA5-E963529E018F}"/>
              </a:ext>
            </a:extLst>
          </p:cNvPr>
          <p:cNvGrpSpPr/>
          <p:nvPr/>
        </p:nvGrpSpPr>
        <p:grpSpPr>
          <a:xfrm>
            <a:off x="6391304" y="3233462"/>
            <a:ext cx="1289558" cy="1434834"/>
            <a:chOff x="6391304" y="3233462"/>
            <a:chExt cx="1289558" cy="1434834"/>
          </a:xfrm>
        </p:grpSpPr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852D2067-0E02-B38C-38E5-77D0ED646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304" y="3233462"/>
              <a:ext cx="1289558" cy="1055572"/>
            </a:xfrm>
            <a:custGeom>
              <a:avLst/>
              <a:gdLst>
                <a:gd name="T0" fmla="*/ 3658 w 3661"/>
                <a:gd name="T1" fmla="*/ 2513 h 3001"/>
                <a:gd name="T2" fmla="*/ 3636 w 3661"/>
                <a:gd name="T3" fmla="*/ 2432 h 3001"/>
                <a:gd name="T4" fmla="*/ 3610 w 3661"/>
                <a:gd name="T5" fmla="*/ 2348 h 3001"/>
                <a:gd name="T6" fmla="*/ 3572 w 3661"/>
                <a:gd name="T7" fmla="*/ 2244 h 3001"/>
                <a:gd name="T8" fmla="*/ 3522 w 3661"/>
                <a:gd name="T9" fmla="*/ 2126 h 3001"/>
                <a:gd name="T10" fmla="*/ 3458 w 3661"/>
                <a:gd name="T11" fmla="*/ 1997 h 3001"/>
                <a:gd name="T12" fmla="*/ 3379 w 3661"/>
                <a:gd name="T13" fmla="*/ 1864 h 3001"/>
                <a:gd name="T14" fmla="*/ 3285 w 3661"/>
                <a:gd name="T15" fmla="*/ 1728 h 3001"/>
                <a:gd name="T16" fmla="*/ 3174 w 3661"/>
                <a:gd name="T17" fmla="*/ 1597 h 3001"/>
                <a:gd name="T18" fmla="*/ 3043 w 3661"/>
                <a:gd name="T19" fmla="*/ 1473 h 3001"/>
                <a:gd name="T20" fmla="*/ 2894 w 3661"/>
                <a:gd name="T21" fmla="*/ 1362 h 3001"/>
                <a:gd name="T22" fmla="*/ 2725 w 3661"/>
                <a:gd name="T23" fmla="*/ 1268 h 3001"/>
                <a:gd name="T24" fmla="*/ 2533 w 3661"/>
                <a:gd name="T25" fmla="*/ 1196 h 3001"/>
                <a:gd name="T26" fmla="*/ 2318 w 3661"/>
                <a:gd name="T27" fmla="*/ 1149 h 3001"/>
                <a:gd name="T28" fmla="*/ 2078 w 3661"/>
                <a:gd name="T29" fmla="*/ 1133 h 3001"/>
                <a:gd name="T30" fmla="*/ 1820 w 3661"/>
                <a:gd name="T31" fmla="*/ 1143 h 3001"/>
                <a:gd name="T32" fmla="*/ 1577 w 3661"/>
                <a:gd name="T33" fmla="*/ 1133 h 3001"/>
                <a:gd name="T34" fmla="*/ 1353 w 3661"/>
                <a:gd name="T35" fmla="*/ 1098 h 3001"/>
                <a:gd name="T36" fmla="*/ 1150 w 3661"/>
                <a:gd name="T37" fmla="*/ 1039 h 3001"/>
                <a:gd name="T38" fmla="*/ 965 w 3661"/>
                <a:gd name="T39" fmla="*/ 963 h 3001"/>
                <a:gd name="T40" fmla="*/ 800 w 3661"/>
                <a:gd name="T41" fmla="*/ 873 h 3001"/>
                <a:gd name="T42" fmla="*/ 651 w 3661"/>
                <a:gd name="T43" fmla="*/ 771 h 3001"/>
                <a:gd name="T44" fmla="*/ 521 w 3661"/>
                <a:gd name="T45" fmla="*/ 663 h 3001"/>
                <a:gd name="T46" fmla="*/ 407 w 3661"/>
                <a:gd name="T47" fmla="*/ 552 h 3001"/>
                <a:gd name="T48" fmla="*/ 310 w 3661"/>
                <a:gd name="T49" fmla="*/ 441 h 3001"/>
                <a:gd name="T50" fmla="*/ 228 w 3661"/>
                <a:gd name="T51" fmla="*/ 335 h 3001"/>
                <a:gd name="T52" fmla="*/ 161 w 3661"/>
                <a:gd name="T53" fmla="*/ 237 h 3001"/>
                <a:gd name="T54" fmla="*/ 109 w 3661"/>
                <a:gd name="T55" fmla="*/ 151 h 3001"/>
                <a:gd name="T56" fmla="*/ 70 w 3661"/>
                <a:gd name="T57" fmla="*/ 81 h 3001"/>
                <a:gd name="T58" fmla="*/ 37 w 3661"/>
                <a:gd name="T59" fmla="*/ 14 h 3001"/>
                <a:gd name="T60" fmla="*/ 28 w 3661"/>
                <a:gd name="T61" fmla="*/ 22 h 3001"/>
                <a:gd name="T62" fmla="*/ 16 w 3661"/>
                <a:gd name="T63" fmla="*/ 127 h 3001"/>
                <a:gd name="T64" fmla="*/ 7 w 3661"/>
                <a:gd name="T65" fmla="*/ 240 h 3001"/>
                <a:gd name="T66" fmla="*/ 1 w 3661"/>
                <a:gd name="T67" fmla="*/ 382 h 3001"/>
                <a:gd name="T68" fmla="*/ 0 w 3661"/>
                <a:gd name="T69" fmla="*/ 548 h 3001"/>
                <a:gd name="T70" fmla="*/ 7 w 3661"/>
                <a:gd name="T71" fmla="*/ 735 h 3001"/>
                <a:gd name="T72" fmla="*/ 25 w 3661"/>
                <a:gd name="T73" fmla="*/ 937 h 3001"/>
                <a:gd name="T74" fmla="*/ 57 w 3661"/>
                <a:gd name="T75" fmla="*/ 1150 h 3001"/>
                <a:gd name="T76" fmla="*/ 106 w 3661"/>
                <a:gd name="T77" fmla="*/ 1372 h 3001"/>
                <a:gd name="T78" fmla="*/ 174 w 3661"/>
                <a:gd name="T79" fmla="*/ 1595 h 3001"/>
                <a:gd name="T80" fmla="*/ 264 w 3661"/>
                <a:gd name="T81" fmla="*/ 1818 h 3001"/>
                <a:gd name="T82" fmla="*/ 378 w 3661"/>
                <a:gd name="T83" fmla="*/ 2035 h 3001"/>
                <a:gd name="T84" fmla="*/ 521 w 3661"/>
                <a:gd name="T85" fmla="*/ 2240 h 3001"/>
                <a:gd name="T86" fmla="*/ 693 w 3661"/>
                <a:gd name="T87" fmla="*/ 2432 h 3001"/>
                <a:gd name="T88" fmla="*/ 900 w 3661"/>
                <a:gd name="T89" fmla="*/ 2605 h 3001"/>
                <a:gd name="T90" fmla="*/ 1138 w 3661"/>
                <a:gd name="T91" fmla="*/ 2753 h 3001"/>
                <a:gd name="T92" fmla="*/ 1380 w 3661"/>
                <a:gd name="T93" fmla="*/ 2864 h 3001"/>
                <a:gd name="T94" fmla="*/ 1621 w 3661"/>
                <a:gd name="T95" fmla="*/ 2939 h 3001"/>
                <a:gd name="T96" fmla="*/ 1857 w 3661"/>
                <a:gd name="T97" fmla="*/ 2984 h 3001"/>
                <a:gd name="T98" fmla="*/ 2089 w 3661"/>
                <a:gd name="T99" fmla="*/ 3001 h 3001"/>
                <a:gd name="T100" fmla="*/ 2313 w 3661"/>
                <a:gd name="T101" fmla="*/ 2995 h 3001"/>
                <a:gd name="T102" fmla="*/ 2526 w 3661"/>
                <a:gd name="T103" fmla="*/ 2970 h 3001"/>
                <a:gd name="T104" fmla="*/ 2727 w 3661"/>
                <a:gd name="T105" fmla="*/ 2930 h 3001"/>
                <a:gd name="T106" fmla="*/ 2914 w 3661"/>
                <a:gd name="T107" fmla="*/ 2879 h 3001"/>
                <a:gd name="T108" fmla="*/ 3086 w 3661"/>
                <a:gd name="T109" fmla="*/ 2819 h 3001"/>
                <a:gd name="T110" fmla="*/ 3239 w 3661"/>
                <a:gd name="T111" fmla="*/ 2758 h 3001"/>
                <a:gd name="T112" fmla="*/ 3371 w 3661"/>
                <a:gd name="T113" fmla="*/ 2696 h 3001"/>
                <a:gd name="T114" fmla="*/ 3482 w 3661"/>
                <a:gd name="T115" fmla="*/ 2638 h 3001"/>
                <a:gd name="T116" fmla="*/ 3568 w 3661"/>
                <a:gd name="T117" fmla="*/ 2589 h 3001"/>
                <a:gd name="T118" fmla="*/ 3646 w 3661"/>
                <a:gd name="T119" fmla="*/ 2541 h 3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61" h="3001">
                  <a:moveTo>
                    <a:pt x="3661" y="2529"/>
                  </a:moveTo>
                  <a:lnTo>
                    <a:pt x="3658" y="2513"/>
                  </a:lnTo>
                  <a:lnTo>
                    <a:pt x="3646" y="2465"/>
                  </a:lnTo>
                  <a:lnTo>
                    <a:pt x="3636" y="2432"/>
                  </a:lnTo>
                  <a:lnTo>
                    <a:pt x="3625" y="2392"/>
                  </a:lnTo>
                  <a:lnTo>
                    <a:pt x="3610" y="2348"/>
                  </a:lnTo>
                  <a:lnTo>
                    <a:pt x="3593" y="2298"/>
                  </a:lnTo>
                  <a:lnTo>
                    <a:pt x="3572" y="2244"/>
                  </a:lnTo>
                  <a:lnTo>
                    <a:pt x="3548" y="2187"/>
                  </a:lnTo>
                  <a:lnTo>
                    <a:pt x="3522" y="2126"/>
                  </a:lnTo>
                  <a:lnTo>
                    <a:pt x="3492" y="2062"/>
                  </a:lnTo>
                  <a:lnTo>
                    <a:pt x="3458" y="1997"/>
                  </a:lnTo>
                  <a:lnTo>
                    <a:pt x="3420" y="1931"/>
                  </a:lnTo>
                  <a:lnTo>
                    <a:pt x="3379" y="1864"/>
                  </a:lnTo>
                  <a:lnTo>
                    <a:pt x="3335" y="1795"/>
                  </a:lnTo>
                  <a:lnTo>
                    <a:pt x="3285" y="1728"/>
                  </a:lnTo>
                  <a:lnTo>
                    <a:pt x="3232" y="1662"/>
                  </a:lnTo>
                  <a:lnTo>
                    <a:pt x="3174" y="1597"/>
                  </a:lnTo>
                  <a:lnTo>
                    <a:pt x="3111" y="1534"/>
                  </a:lnTo>
                  <a:lnTo>
                    <a:pt x="3043" y="1473"/>
                  </a:lnTo>
                  <a:lnTo>
                    <a:pt x="2971" y="1416"/>
                  </a:lnTo>
                  <a:lnTo>
                    <a:pt x="2894" y="1362"/>
                  </a:lnTo>
                  <a:lnTo>
                    <a:pt x="2812" y="1312"/>
                  </a:lnTo>
                  <a:lnTo>
                    <a:pt x="2725" y="1268"/>
                  </a:lnTo>
                  <a:lnTo>
                    <a:pt x="2631" y="1229"/>
                  </a:lnTo>
                  <a:lnTo>
                    <a:pt x="2533" y="1196"/>
                  </a:lnTo>
                  <a:lnTo>
                    <a:pt x="2428" y="1168"/>
                  </a:lnTo>
                  <a:lnTo>
                    <a:pt x="2318" y="1149"/>
                  </a:lnTo>
                  <a:lnTo>
                    <a:pt x="2202" y="1136"/>
                  </a:lnTo>
                  <a:lnTo>
                    <a:pt x="2078" y="1133"/>
                  </a:lnTo>
                  <a:lnTo>
                    <a:pt x="1949" y="1138"/>
                  </a:lnTo>
                  <a:lnTo>
                    <a:pt x="1820" y="1143"/>
                  </a:lnTo>
                  <a:lnTo>
                    <a:pt x="1696" y="1142"/>
                  </a:lnTo>
                  <a:lnTo>
                    <a:pt x="1577" y="1133"/>
                  </a:lnTo>
                  <a:lnTo>
                    <a:pt x="1463" y="1118"/>
                  </a:lnTo>
                  <a:lnTo>
                    <a:pt x="1353" y="1098"/>
                  </a:lnTo>
                  <a:lnTo>
                    <a:pt x="1249" y="1071"/>
                  </a:lnTo>
                  <a:lnTo>
                    <a:pt x="1150" y="1039"/>
                  </a:lnTo>
                  <a:lnTo>
                    <a:pt x="1055" y="1003"/>
                  </a:lnTo>
                  <a:lnTo>
                    <a:pt x="965" y="963"/>
                  </a:lnTo>
                  <a:lnTo>
                    <a:pt x="881" y="919"/>
                  </a:lnTo>
                  <a:lnTo>
                    <a:pt x="800" y="873"/>
                  </a:lnTo>
                  <a:lnTo>
                    <a:pt x="723" y="822"/>
                  </a:lnTo>
                  <a:lnTo>
                    <a:pt x="651" y="771"/>
                  </a:lnTo>
                  <a:lnTo>
                    <a:pt x="584" y="717"/>
                  </a:lnTo>
                  <a:lnTo>
                    <a:pt x="521" y="663"/>
                  </a:lnTo>
                  <a:lnTo>
                    <a:pt x="462" y="608"/>
                  </a:lnTo>
                  <a:lnTo>
                    <a:pt x="407" y="552"/>
                  </a:lnTo>
                  <a:lnTo>
                    <a:pt x="357" y="496"/>
                  </a:lnTo>
                  <a:lnTo>
                    <a:pt x="310" y="441"/>
                  </a:lnTo>
                  <a:lnTo>
                    <a:pt x="266" y="387"/>
                  </a:lnTo>
                  <a:lnTo>
                    <a:pt x="228" y="335"/>
                  </a:lnTo>
                  <a:lnTo>
                    <a:pt x="192" y="285"/>
                  </a:lnTo>
                  <a:lnTo>
                    <a:pt x="161" y="237"/>
                  </a:lnTo>
                  <a:lnTo>
                    <a:pt x="133" y="192"/>
                  </a:lnTo>
                  <a:lnTo>
                    <a:pt x="109" y="151"/>
                  </a:lnTo>
                  <a:lnTo>
                    <a:pt x="87" y="115"/>
                  </a:lnTo>
                  <a:lnTo>
                    <a:pt x="70" y="81"/>
                  </a:lnTo>
                  <a:lnTo>
                    <a:pt x="56" y="54"/>
                  </a:lnTo>
                  <a:lnTo>
                    <a:pt x="37" y="14"/>
                  </a:lnTo>
                  <a:lnTo>
                    <a:pt x="31" y="0"/>
                  </a:lnTo>
                  <a:lnTo>
                    <a:pt x="28" y="22"/>
                  </a:lnTo>
                  <a:lnTo>
                    <a:pt x="21" y="83"/>
                  </a:lnTo>
                  <a:lnTo>
                    <a:pt x="16" y="127"/>
                  </a:lnTo>
                  <a:lnTo>
                    <a:pt x="12" y="180"/>
                  </a:lnTo>
                  <a:lnTo>
                    <a:pt x="7" y="240"/>
                  </a:lnTo>
                  <a:lnTo>
                    <a:pt x="4" y="308"/>
                  </a:lnTo>
                  <a:lnTo>
                    <a:pt x="1" y="382"/>
                  </a:lnTo>
                  <a:lnTo>
                    <a:pt x="0" y="462"/>
                  </a:lnTo>
                  <a:lnTo>
                    <a:pt x="0" y="548"/>
                  </a:lnTo>
                  <a:lnTo>
                    <a:pt x="3" y="639"/>
                  </a:lnTo>
                  <a:lnTo>
                    <a:pt x="7" y="735"/>
                  </a:lnTo>
                  <a:lnTo>
                    <a:pt x="15" y="834"/>
                  </a:lnTo>
                  <a:lnTo>
                    <a:pt x="25" y="937"/>
                  </a:lnTo>
                  <a:lnTo>
                    <a:pt x="40" y="1043"/>
                  </a:lnTo>
                  <a:lnTo>
                    <a:pt x="57" y="1150"/>
                  </a:lnTo>
                  <a:lnTo>
                    <a:pt x="79" y="1261"/>
                  </a:lnTo>
                  <a:lnTo>
                    <a:pt x="106" y="1372"/>
                  </a:lnTo>
                  <a:lnTo>
                    <a:pt x="137" y="1484"/>
                  </a:lnTo>
                  <a:lnTo>
                    <a:pt x="174" y="1595"/>
                  </a:lnTo>
                  <a:lnTo>
                    <a:pt x="216" y="1707"/>
                  </a:lnTo>
                  <a:lnTo>
                    <a:pt x="264" y="1818"/>
                  </a:lnTo>
                  <a:lnTo>
                    <a:pt x="318" y="1928"/>
                  </a:lnTo>
                  <a:lnTo>
                    <a:pt x="378" y="2035"/>
                  </a:lnTo>
                  <a:lnTo>
                    <a:pt x="446" y="2139"/>
                  </a:lnTo>
                  <a:lnTo>
                    <a:pt x="521" y="2240"/>
                  </a:lnTo>
                  <a:lnTo>
                    <a:pt x="603" y="2339"/>
                  </a:lnTo>
                  <a:lnTo>
                    <a:pt x="693" y="2432"/>
                  </a:lnTo>
                  <a:lnTo>
                    <a:pt x="793" y="2521"/>
                  </a:lnTo>
                  <a:lnTo>
                    <a:pt x="900" y="2605"/>
                  </a:lnTo>
                  <a:lnTo>
                    <a:pt x="1017" y="2683"/>
                  </a:lnTo>
                  <a:lnTo>
                    <a:pt x="1138" y="2753"/>
                  </a:lnTo>
                  <a:lnTo>
                    <a:pt x="1259" y="2812"/>
                  </a:lnTo>
                  <a:lnTo>
                    <a:pt x="1380" y="2864"/>
                  </a:lnTo>
                  <a:lnTo>
                    <a:pt x="1501" y="2906"/>
                  </a:lnTo>
                  <a:lnTo>
                    <a:pt x="1621" y="2939"/>
                  </a:lnTo>
                  <a:lnTo>
                    <a:pt x="1739" y="2965"/>
                  </a:lnTo>
                  <a:lnTo>
                    <a:pt x="1857" y="2984"/>
                  </a:lnTo>
                  <a:lnTo>
                    <a:pt x="1973" y="2996"/>
                  </a:lnTo>
                  <a:lnTo>
                    <a:pt x="2089" y="3001"/>
                  </a:lnTo>
                  <a:lnTo>
                    <a:pt x="2202" y="3001"/>
                  </a:lnTo>
                  <a:lnTo>
                    <a:pt x="2313" y="2995"/>
                  </a:lnTo>
                  <a:lnTo>
                    <a:pt x="2420" y="2985"/>
                  </a:lnTo>
                  <a:lnTo>
                    <a:pt x="2526" y="2970"/>
                  </a:lnTo>
                  <a:lnTo>
                    <a:pt x="2628" y="2952"/>
                  </a:lnTo>
                  <a:lnTo>
                    <a:pt x="2727" y="2930"/>
                  </a:lnTo>
                  <a:lnTo>
                    <a:pt x="2823" y="2906"/>
                  </a:lnTo>
                  <a:lnTo>
                    <a:pt x="2914" y="2879"/>
                  </a:lnTo>
                  <a:lnTo>
                    <a:pt x="3002" y="2850"/>
                  </a:lnTo>
                  <a:lnTo>
                    <a:pt x="3086" y="2819"/>
                  </a:lnTo>
                  <a:lnTo>
                    <a:pt x="3164" y="2789"/>
                  </a:lnTo>
                  <a:lnTo>
                    <a:pt x="3239" y="2758"/>
                  </a:lnTo>
                  <a:lnTo>
                    <a:pt x="3308" y="2726"/>
                  </a:lnTo>
                  <a:lnTo>
                    <a:pt x="3371" y="2696"/>
                  </a:lnTo>
                  <a:lnTo>
                    <a:pt x="3429" y="2666"/>
                  </a:lnTo>
                  <a:lnTo>
                    <a:pt x="3482" y="2638"/>
                  </a:lnTo>
                  <a:lnTo>
                    <a:pt x="3528" y="2613"/>
                  </a:lnTo>
                  <a:lnTo>
                    <a:pt x="3568" y="2589"/>
                  </a:lnTo>
                  <a:lnTo>
                    <a:pt x="3601" y="2569"/>
                  </a:lnTo>
                  <a:lnTo>
                    <a:pt x="3646" y="2541"/>
                  </a:lnTo>
                  <a:lnTo>
                    <a:pt x="3661" y="2529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76000">
                  <a:schemeClr val="accent2"/>
                </a:gs>
              </a:gsLst>
              <a:lin ang="162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B28F02-9001-75FA-37F9-A708796909D1}"/>
                </a:ext>
              </a:extLst>
            </p:cNvPr>
            <p:cNvSpPr txBox="1"/>
            <p:nvPr/>
          </p:nvSpPr>
          <p:spPr>
            <a:xfrm>
              <a:off x="6782421" y="3281212"/>
              <a:ext cx="7569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Jeki</a:t>
              </a:r>
              <a:endParaRPr lang="en-US" b="1" dirty="0">
                <a:solidFill>
                  <a:schemeClr val="accent3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CD506A-73C4-96AA-4D91-D1D2CCD8222D}"/>
                </a:ext>
              </a:extLst>
            </p:cNvPr>
            <p:cNvSpPr txBox="1"/>
            <p:nvPr/>
          </p:nvSpPr>
          <p:spPr>
            <a:xfrm>
              <a:off x="6598694" y="4298964"/>
              <a:ext cx="9574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47 poin</a:t>
              </a:r>
              <a:endParaRPr lang="en-US" b="1" dirty="0">
                <a:solidFill>
                  <a:schemeClr val="accent3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F92CD8-0BC2-4E72-A295-91A18F05737C}"/>
              </a:ext>
            </a:extLst>
          </p:cNvPr>
          <p:cNvGrpSpPr/>
          <p:nvPr/>
        </p:nvGrpSpPr>
        <p:grpSpPr>
          <a:xfrm>
            <a:off x="9534747" y="3493728"/>
            <a:ext cx="2051829" cy="1282966"/>
            <a:chOff x="9534747" y="3493728"/>
            <a:chExt cx="2051829" cy="128296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2EB57F1-3613-E986-81CA-BC9C42E1DE98}"/>
                </a:ext>
              </a:extLst>
            </p:cNvPr>
            <p:cNvSpPr>
              <a:spLocks/>
            </p:cNvSpPr>
            <p:nvPr/>
          </p:nvSpPr>
          <p:spPr bwMode="auto">
            <a:xfrm rot="20025825">
              <a:off x="9534747" y="3596212"/>
              <a:ext cx="1203352" cy="1180482"/>
            </a:xfrm>
            <a:custGeom>
              <a:avLst/>
              <a:gdLst>
                <a:gd name="T0" fmla="*/ 555 w 3418"/>
                <a:gd name="T1" fmla="*/ 3212 h 3355"/>
                <a:gd name="T2" fmla="*/ 463 w 3418"/>
                <a:gd name="T3" fmla="*/ 3159 h 3355"/>
                <a:gd name="T4" fmla="*/ 326 w 3418"/>
                <a:gd name="T5" fmla="*/ 3071 h 3355"/>
                <a:gd name="T6" fmla="*/ 215 w 3418"/>
                <a:gd name="T7" fmla="*/ 2979 h 3355"/>
                <a:gd name="T8" fmla="*/ 114 w 3418"/>
                <a:gd name="T9" fmla="*/ 2862 h 3355"/>
                <a:gd name="T10" fmla="*/ 38 w 3418"/>
                <a:gd name="T11" fmla="*/ 2721 h 3355"/>
                <a:gd name="T12" fmla="*/ 2 w 3418"/>
                <a:gd name="T13" fmla="*/ 2552 h 3355"/>
                <a:gd name="T14" fmla="*/ 20 w 3418"/>
                <a:gd name="T15" fmla="*/ 2353 h 3355"/>
                <a:gd name="T16" fmla="*/ 109 w 3418"/>
                <a:gd name="T17" fmla="*/ 2124 h 3355"/>
                <a:gd name="T18" fmla="*/ 283 w 3418"/>
                <a:gd name="T19" fmla="*/ 1861 h 3355"/>
                <a:gd name="T20" fmla="*/ 533 w 3418"/>
                <a:gd name="T21" fmla="*/ 1587 h 3355"/>
                <a:gd name="T22" fmla="*/ 790 w 3418"/>
                <a:gd name="T23" fmla="*/ 1372 h 3355"/>
                <a:gd name="T24" fmla="*/ 1044 w 3418"/>
                <a:gd name="T25" fmla="*/ 1213 h 3355"/>
                <a:gd name="T26" fmla="*/ 1293 w 3418"/>
                <a:gd name="T27" fmla="*/ 1097 h 3355"/>
                <a:gd name="T28" fmla="*/ 1534 w 3418"/>
                <a:gd name="T29" fmla="*/ 1016 h 3355"/>
                <a:gd name="T30" fmla="*/ 1765 w 3418"/>
                <a:gd name="T31" fmla="*/ 957 h 3355"/>
                <a:gd name="T32" fmla="*/ 1982 w 3418"/>
                <a:gd name="T33" fmla="*/ 911 h 3355"/>
                <a:gd name="T34" fmla="*/ 2183 w 3418"/>
                <a:gd name="T35" fmla="*/ 867 h 3355"/>
                <a:gd name="T36" fmla="*/ 2363 w 3418"/>
                <a:gd name="T37" fmla="*/ 813 h 3355"/>
                <a:gd name="T38" fmla="*/ 2522 w 3418"/>
                <a:gd name="T39" fmla="*/ 740 h 3355"/>
                <a:gd name="T40" fmla="*/ 2654 w 3418"/>
                <a:gd name="T41" fmla="*/ 636 h 3355"/>
                <a:gd name="T42" fmla="*/ 2763 w 3418"/>
                <a:gd name="T43" fmla="*/ 521 h 3355"/>
                <a:gd name="T44" fmla="*/ 2851 w 3418"/>
                <a:gd name="T45" fmla="*/ 417 h 3355"/>
                <a:gd name="T46" fmla="*/ 2919 w 3418"/>
                <a:gd name="T47" fmla="*/ 325 h 3355"/>
                <a:gd name="T48" fmla="*/ 2973 w 3418"/>
                <a:gd name="T49" fmla="*/ 244 h 3355"/>
                <a:gd name="T50" fmla="*/ 3012 w 3418"/>
                <a:gd name="T51" fmla="*/ 176 h 3355"/>
                <a:gd name="T52" fmla="*/ 3050 w 3418"/>
                <a:gd name="T53" fmla="*/ 87 h 3355"/>
                <a:gd name="T54" fmla="*/ 3070 w 3418"/>
                <a:gd name="T55" fmla="*/ 9 h 3355"/>
                <a:gd name="T56" fmla="*/ 3095 w 3418"/>
                <a:gd name="T57" fmla="*/ 41 h 3355"/>
                <a:gd name="T58" fmla="*/ 3177 w 3418"/>
                <a:gd name="T59" fmla="*/ 199 h 3355"/>
                <a:gd name="T60" fmla="*/ 3239 w 3418"/>
                <a:gd name="T61" fmla="*/ 344 h 3355"/>
                <a:gd name="T62" fmla="*/ 3302 w 3418"/>
                <a:gd name="T63" fmla="*/ 520 h 3355"/>
                <a:gd name="T64" fmla="*/ 3358 w 3418"/>
                <a:gd name="T65" fmla="*/ 724 h 3355"/>
                <a:gd name="T66" fmla="*/ 3399 w 3418"/>
                <a:gd name="T67" fmla="*/ 951 h 3355"/>
                <a:gd name="T68" fmla="*/ 3418 w 3418"/>
                <a:gd name="T69" fmla="*/ 1200 h 3355"/>
                <a:gd name="T70" fmla="*/ 3407 w 3418"/>
                <a:gd name="T71" fmla="*/ 1464 h 3355"/>
                <a:gd name="T72" fmla="*/ 3358 w 3418"/>
                <a:gd name="T73" fmla="*/ 1739 h 3355"/>
                <a:gd name="T74" fmla="*/ 3264 w 3418"/>
                <a:gd name="T75" fmla="*/ 2020 h 3355"/>
                <a:gd name="T76" fmla="*/ 3151 w 3418"/>
                <a:gd name="T77" fmla="*/ 2274 h 3355"/>
                <a:gd name="T78" fmla="*/ 3024 w 3418"/>
                <a:gd name="T79" fmla="*/ 2496 h 3355"/>
                <a:gd name="T80" fmla="*/ 2886 w 3418"/>
                <a:gd name="T81" fmla="*/ 2685 h 3355"/>
                <a:gd name="T82" fmla="*/ 2735 w 3418"/>
                <a:gd name="T83" fmla="*/ 2848 h 3355"/>
                <a:gd name="T84" fmla="*/ 2573 w 3418"/>
                <a:gd name="T85" fmla="*/ 2981 h 3355"/>
                <a:gd name="T86" fmla="*/ 2401 w 3418"/>
                <a:gd name="T87" fmla="*/ 3092 h 3355"/>
                <a:gd name="T88" fmla="*/ 2218 w 3418"/>
                <a:gd name="T89" fmla="*/ 3179 h 3355"/>
                <a:gd name="T90" fmla="*/ 2026 w 3418"/>
                <a:gd name="T91" fmla="*/ 3246 h 3355"/>
                <a:gd name="T92" fmla="*/ 1824 w 3418"/>
                <a:gd name="T93" fmla="*/ 3295 h 3355"/>
                <a:gd name="T94" fmla="*/ 1614 w 3418"/>
                <a:gd name="T95" fmla="*/ 3328 h 3355"/>
                <a:gd name="T96" fmla="*/ 1404 w 3418"/>
                <a:gd name="T97" fmla="*/ 3348 h 3355"/>
                <a:gd name="T98" fmla="*/ 1221 w 3418"/>
                <a:gd name="T99" fmla="*/ 3355 h 3355"/>
                <a:gd name="T100" fmla="*/ 1065 w 3418"/>
                <a:gd name="T101" fmla="*/ 3351 h 3355"/>
                <a:gd name="T102" fmla="*/ 935 w 3418"/>
                <a:gd name="T103" fmla="*/ 3340 h 3355"/>
                <a:gd name="T104" fmla="*/ 827 w 3418"/>
                <a:gd name="T105" fmla="*/ 3323 h 3355"/>
                <a:gd name="T106" fmla="*/ 743 w 3418"/>
                <a:gd name="T107" fmla="*/ 3302 h 3355"/>
                <a:gd name="T108" fmla="*/ 676 w 3418"/>
                <a:gd name="T109" fmla="*/ 3280 h 3355"/>
                <a:gd name="T110" fmla="*/ 598 w 3418"/>
                <a:gd name="T111" fmla="*/ 3243 h 3355"/>
                <a:gd name="T112" fmla="*/ 574 w 3418"/>
                <a:gd name="T113" fmla="*/ 3225 h 3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18" h="3355">
                  <a:moveTo>
                    <a:pt x="574" y="3225"/>
                  </a:moveTo>
                  <a:lnTo>
                    <a:pt x="568" y="3220"/>
                  </a:lnTo>
                  <a:lnTo>
                    <a:pt x="555" y="3212"/>
                  </a:lnTo>
                  <a:lnTo>
                    <a:pt x="539" y="3202"/>
                  </a:lnTo>
                  <a:lnTo>
                    <a:pt x="518" y="3189"/>
                  </a:lnTo>
                  <a:lnTo>
                    <a:pt x="463" y="3159"/>
                  </a:lnTo>
                  <a:lnTo>
                    <a:pt x="398" y="3119"/>
                  </a:lnTo>
                  <a:lnTo>
                    <a:pt x="362" y="3096"/>
                  </a:lnTo>
                  <a:lnTo>
                    <a:pt x="326" y="3071"/>
                  </a:lnTo>
                  <a:lnTo>
                    <a:pt x="289" y="3043"/>
                  </a:lnTo>
                  <a:lnTo>
                    <a:pt x="252" y="3012"/>
                  </a:lnTo>
                  <a:lnTo>
                    <a:pt x="215" y="2979"/>
                  </a:lnTo>
                  <a:lnTo>
                    <a:pt x="180" y="2943"/>
                  </a:lnTo>
                  <a:lnTo>
                    <a:pt x="145" y="2905"/>
                  </a:lnTo>
                  <a:lnTo>
                    <a:pt x="114" y="2862"/>
                  </a:lnTo>
                  <a:lnTo>
                    <a:pt x="85" y="2819"/>
                  </a:lnTo>
                  <a:lnTo>
                    <a:pt x="60" y="2771"/>
                  </a:lnTo>
                  <a:lnTo>
                    <a:pt x="38" y="2721"/>
                  </a:lnTo>
                  <a:lnTo>
                    <a:pt x="20" y="2668"/>
                  </a:lnTo>
                  <a:lnTo>
                    <a:pt x="8" y="2611"/>
                  </a:lnTo>
                  <a:lnTo>
                    <a:pt x="2" y="2552"/>
                  </a:lnTo>
                  <a:lnTo>
                    <a:pt x="0" y="2489"/>
                  </a:lnTo>
                  <a:lnTo>
                    <a:pt x="6" y="2423"/>
                  </a:lnTo>
                  <a:lnTo>
                    <a:pt x="20" y="2353"/>
                  </a:lnTo>
                  <a:lnTo>
                    <a:pt x="42" y="2280"/>
                  </a:lnTo>
                  <a:lnTo>
                    <a:pt x="70" y="2204"/>
                  </a:lnTo>
                  <a:lnTo>
                    <a:pt x="109" y="2124"/>
                  </a:lnTo>
                  <a:lnTo>
                    <a:pt x="157" y="2039"/>
                  </a:lnTo>
                  <a:lnTo>
                    <a:pt x="214" y="1952"/>
                  </a:lnTo>
                  <a:lnTo>
                    <a:pt x="283" y="1861"/>
                  </a:lnTo>
                  <a:lnTo>
                    <a:pt x="362" y="1765"/>
                  </a:lnTo>
                  <a:lnTo>
                    <a:pt x="447" y="1673"/>
                  </a:lnTo>
                  <a:lnTo>
                    <a:pt x="533" y="1587"/>
                  </a:lnTo>
                  <a:lnTo>
                    <a:pt x="618" y="1508"/>
                  </a:lnTo>
                  <a:lnTo>
                    <a:pt x="704" y="1438"/>
                  </a:lnTo>
                  <a:lnTo>
                    <a:pt x="790" y="1372"/>
                  </a:lnTo>
                  <a:lnTo>
                    <a:pt x="874" y="1314"/>
                  </a:lnTo>
                  <a:lnTo>
                    <a:pt x="960" y="1261"/>
                  </a:lnTo>
                  <a:lnTo>
                    <a:pt x="1044" y="1213"/>
                  </a:lnTo>
                  <a:lnTo>
                    <a:pt x="1128" y="1170"/>
                  </a:lnTo>
                  <a:lnTo>
                    <a:pt x="1211" y="1132"/>
                  </a:lnTo>
                  <a:lnTo>
                    <a:pt x="1293" y="1097"/>
                  </a:lnTo>
                  <a:lnTo>
                    <a:pt x="1374" y="1068"/>
                  </a:lnTo>
                  <a:lnTo>
                    <a:pt x="1455" y="1040"/>
                  </a:lnTo>
                  <a:lnTo>
                    <a:pt x="1534" y="1016"/>
                  </a:lnTo>
                  <a:lnTo>
                    <a:pt x="1613" y="995"/>
                  </a:lnTo>
                  <a:lnTo>
                    <a:pt x="1689" y="975"/>
                  </a:lnTo>
                  <a:lnTo>
                    <a:pt x="1765" y="957"/>
                  </a:lnTo>
                  <a:lnTo>
                    <a:pt x="1839" y="941"/>
                  </a:lnTo>
                  <a:lnTo>
                    <a:pt x="1911" y="926"/>
                  </a:lnTo>
                  <a:lnTo>
                    <a:pt x="1982" y="911"/>
                  </a:lnTo>
                  <a:lnTo>
                    <a:pt x="2050" y="896"/>
                  </a:lnTo>
                  <a:lnTo>
                    <a:pt x="2118" y="882"/>
                  </a:lnTo>
                  <a:lnTo>
                    <a:pt x="2183" y="867"/>
                  </a:lnTo>
                  <a:lnTo>
                    <a:pt x="2244" y="850"/>
                  </a:lnTo>
                  <a:lnTo>
                    <a:pt x="2305" y="832"/>
                  </a:lnTo>
                  <a:lnTo>
                    <a:pt x="2363" y="813"/>
                  </a:lnTo>
                  <a:lnTo>
                    <a:pt x="2418" y="791"/>
                  </a:lnTo>
                  <a:lnTo>
                    <a:pt x="2471" y="767"/>
                  </a:lnTo>
                  <a:lnTo>
                    <a:pt x="2522" y="740"/>
                  </a:lnTo>
                  <a:lnTo>
                    <a:pt x="2569" y="709"/>
                  </a:lnTo>
                  <a:lnTo>
                    <a:pt x="2613" y="675"/>
                  </a:lnTo>
                  <a:lnTo>
                    <a:pt x="2654" y="636"/>
                  </a:lnTo>
                  <a:lnTo>
                    <a:pt x="2693" y="596"/>
                  </a:lnTo>
                  <a:lnTo>
                    <a:pt x="2728" y="558"/>
                  </a:lnTo>
                  <a:lnTo>
                    <a:pt x="2763" y="521"/>
                  </a:lnTo>
                  <a:lnTo>
                    <a:pt x="2793" y="485"/>
                  </a:lnTo>
                  <a:lnTo>
                    <a:pt x="2823" y="450"/>
                  </a:lnTo>
                  <a:lnTo>
                    <a:pt x="2851" y="417"/>
                  </a:lnTo>
                  <a:lnTo>
                    <a:pt x="2876" y="385"/>
                  </a:lnTo>
                  <a:lnTo>
                    <a:pt x="2899" y="354"/>
                  </a:lnTo>
                  <a:lnTo>
                    <a:pt x="2919" y="325"/>
                  </a:lnTo>
                  <a:lnTo>
                    <a:pt x="2939" y="297"/>
                  </a:lnTo>
                  <a:lnTo>
                    <a:pt x="2957" y="271"/>
                  </a:lnTo>
                  <a:lnTo>
                    <a:pt x="2973" y="244"/>
                  </a:lnTo>
                  <a:lnTo>
                    <a:pt x="2986" y="220"/>
                  </a:lnTo>
                  <a:lnTo>
                    <a:pt x="3000" y="198"/>
                  </a:lnTo>
                  <a:lnTo>
                    <a:pt x="3012" y="176"/>
                  </a:lnTo>
                  <a:lnTo>
                    <a:pt x="3022" y="155"/>
                  </a:lnTo>
                  <a:lnTo>
                    <a:pt x="3038" y="119"/>
                  </a:lnTo>
                  <a:lnTo>
                    <a:pt x="3050" y="87"/>
                  </a:lnTo>
                  <a:lnTo>
                    <a:pt x="3060" y="61"/>
                  </a:lnTo>
                  <a:lnTo>
                    <a:pt x="3065" y="39"/>
                  </a:lnTo>
                  <a:lnTo>
                    <a:pt x="3070" y="9"/>
                  </a:lnTo>
                  <a:lnTo>
                    <a:pt x="3070" y="0"/>
                  </a:lnTo>
                  <a:lnTo>
                    <a:pt x="3077" y="10"/>
                  </a:lnTo>
                  <a:lnTo>
                    <a:pt x="3095" y="41"/>
                  </a:lnTo>
                  <a:lnTo>
                    <a:pt x="3122" y="91"/>
                  </a:lnTo>
                  <a:lnTo>
                    <a:pt x="3158" y="159"/>
                  </a:lnTo>
                  <a:lnTo>
                    <a:pt x="3177" y="199"/>
                  </a:lnTo>
                  <a:lnTo>
                    <a:pt x="3197" y="243"/>
                  </a:lnTo>
                  <a:lnTo>
                    <a:pt x="3218" y="291"/>
                  </a:lnTo>
                  <a:lnTo>
                    <a:pt x="3239" y="344"/>
                  </a:lnTo>
                  <a:lnTo>
                    <a:pt x="3261" y="399"/>
                  </a:lnTo>
                  <a:lnTo>
                    <a:pt x="3281" y="457"/>
                  </a:lnTo>
                  <a:lnTo>
                    <a:pt x="3302" y="520"/>
                  </a:lnTo>
                  <a:lnTo>
                    <a:pt x="3322" y="585"/>
                  </a:lnTo>
                  <a:lnTo>
                    <a:pt x="3340" y="653"/>
                  </a:lnTo>
                  <a:lnTo>
                    <a:pt x="3358" y="724"/>
                  </a:lnTo>
                  <a:lnTo>
                    <a:pt x="3374" y="797"/>
                  </a:lnTo>
                  <a:lnTo>
                    <a:pt x="3387" y="874"/>
                  </a:lnTo>
                  <a:lnTo>
                    <a:pt x="3399" y="951"/>
                  </a:lnTo>
                  <a:lnTo>
                    <a:pt x="3408" y="1032"/>
                  </a:lnTo>
                  <a:lnTo>
                    <a:pt x="3415" y="1114"/>
                  </a:lnTo>
                  <a:lnTo>
                    <a:pt x="3418" y="1200"/>
                  </a:lnTo>
                  <a:lnTo>
                    <a:pt x="3418" y="1286"/>
                  </a:lnTo>
                  <a:lnTo>
                    <a:pt x="3414" y="1374"/>
                  </a:lnTo>
                  <a:lnTo>
                    <a:pt x="3407" y="1464"/>
                  </a:lnTo>
                  <a:lnTo>
                    <a:pt x="3394" y="1554"/>
                  </a:lnTo>
                  <a:lnTo>
                    <a:pt x="3378" y="1645"/>
                  </a:lnTo>
                  <a:lnTo>
                    <a:pt x="3358" y="1739"/>
                  </a:lnTo>
                  <a:lnTo>
                    <a:pt x="3331" y="1833"/>
                  </a:lnTo>
                  <a:lnTo>
                    <a:pt x="3299" y="1927"/>
                  </a:lnTo>
                  <a:lnTo>
                    <a:pt x="3264" y="2020"/>
                  </a:lnTo>
                  <a:lnTo>
                    <a:pt x="3229" y="2109"/>
                  </a:lnTo>
                  <a:lnTo>
                    <a:pt x="3190" y="2193"/>
                  </a:lnTo>
                  <a:lnTo>
                    <a:pt x="3151" y="2274"/>
                  </a:lnTo>
                  <a:lnTo>
                    <a:pt x="3110" y="2352"/>
                  </a:lnTo>
                  <a:lnTo>
                    <a:pt x="3068" y="2425"/>
                  </a:lnTo>
                  <a:lnTo>
                    <a:pt x="3024" y="2496"/>
                  </a:lnTo>
                  <a:lnTo>
                    <a:pt x="2980" y="2562"/>
                  </a:lnTo>
                  <a:lnTo>
                    <a:pt x="2933" y="2626"/>
                  </a:lnTo>
                  <a:lnTo>
                    <a:pt x="2886" y="2685"/>
                  </a:lnTo>
                  <a:lnTo>
                    <a:pt x="2837" y="2743"/>
                  </a:lnTo>
                  <a:lnTo>
                    <a:pt x="2787" y="2796"/>
                  </a:lnTo>
                  <a:lnTo>
                    <a:pt x="2735" y="2848"/>
                  </a:lnTo>
                  <a:lnTo>
                    <a:pt x="2683" y="2894"/>
                  </a:lnTo>
                  <a:lnTo>
                    <a:pt x="2629" y="2940"/>
                  </a:lnTo>
                  <a:lnTo>
                    <a:pt x="2573" y="2981"/>
                  </a:lnTo>
                  <a:lnTo>
                    <a:pt x="2517" y="3021"/>
                  </a:lnTo>
                  <a:lnTo>
                    <a:pt x="2460" y="3058"/>
                  </a:lnTo>
                  <a:lnTo>
                    <a:pt x="2401" y="3092"/>
                  </a:lnTo>
                  <a:lnTo>
                    <a:pt x="2341" y="3123"/>
                  </a:lnTo>
                  <a:lnTo>
                    <a:pt x="2281" y="3152"/>
                  </a:lnTo>
                  <a:lnTo>
                    <a:pt x="2218" y="3179"/>
                  </a:lnTo>
                  <a:lnTo>
                    <a:pt x="2155" y="3204"/>
                  </a:lnTo>
                  <a:lnTo>
                    <a:pt x="2091" y="3225"/>
                  </a:lnTo>
                  <a:lnTo>
                    <a:pt x="2026" y="3246"/>
                  </a:lnTo>
                  <a:lnTo>
                    <a:pt x="1960" y="3264"/>
                  </a:lnTo>
                  <a:lnTo>
                    <a:pt x="1893" y="3280"/>
                  </a:lnTo>
                  <a:lnTo>
                    <a:pt x="1824" y="3295"/>
                  </a:lnTo>
                  <a:lnTo>
                    <a:pt x="1756" y="3308"/>
                  </a:lnTo>
                  <a:lnTo>
                    <a:pt x="1685" y="3319"/>
                  </a:lnTo>
                  <a:lnTo>
                    <a:pt x="1614" y="3328"/>
                  </a:lnTo>
                  <a:lnTo>
                    <a:pt x="1542" y="3336"/>
                  </a:lnTo>
                  <a:lnTo>
                    <a:pt x="1471" y="3342"/>
                  </a:lnTo>
                  <a:lnTo>
                    <a:pt x="1404" y="3348"/>
                  </a:lnTo>
                  <a:lnTo>
                    <a:pt x="1340" y="3351"/>
                  </a:lnTo>
                  <a:lnTo>
                    <a:pt x="1278" y="3353"/>
                  </a:lnTo>
                  <a:lnTo>
                    <a:pt x="1221" y="3355"/>
                  </a:lnTo>
                  <a:lnTo>
                    <a:pt x="1166" y="3355"/>
                  </a:lnTo>
                  <a:lnTo>
                    <a:pt x="1114" y="3353"/>
                  </a:lnTo>
                  <a:lnTo>
                    <a:pt x="1065" y="3351"/>
                  </a:lnTo>
                  <a:lnTo>
                    <a:pt x="1019" y="3348"/>
                  </a:lnTo>
                  <a:lnTo>
                    <a:pt x="976" y="3344"/>
                  </a:lnTo>
                  <a:lnTo>
                    <a:pt x="935" y="3340"/>
                  </a:lnTo>
                  <a:lnTo>
                    <a:pt x="896" y="3335"/>
                  </a:lnTo>
                  <a:lnTo>
                    <a:pt x="860" y="3329"/>
                  </a:lnTo>
                  <a:lnTo>
                    <a:pt x="827" y="3323"/>
                  </a:lnTo>
                  <a:lnTo>
                    <a:pt x="796" y="3317"/>
                  </a:lnTo>
                  <a:lnTo>
                    <a:pt x="768" y="3310"/>
                  </a:lnTo>
                  <a:lnTo>
                    <a:pt x="743" y="3302"/>
                  </a:lnTo>
                  <a:lnTo>
                    <a:pt x="719" y="3295"/>
                  </a:lnTo>
                  <a:lnTo>
                    <a:pt x="697" y="3288"/>
                  </a:lnTo>
                  <a:lnTo>
                    <a:pt x="676" y="3280"/>
                  </a:lnTo>
                  <a:lnTo>
                    <a:pt x="643" y="3267"/>
                  </a:lnTo>
                  <a:lnTo>
                    <a:pt x="617" y="3254"/>
                  </a:lnTo>
                  <a:lnTo>
                    <a:pt x="598" y="3243"/>
                  </a:lnTo>
                  <a:lnTo>
                    <a:pt x="584" y="3233"/>
                  </a:lnTo>
                  <a:lnTo>
                    <a:pt x="576" y="3228"/>
                  </a:lnTo>
                  <a:lnTo>
                    <a:pt x="574" y="3225"/>
                  </a:ln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76000">
                  <a:schemeClr val="accent5">
                    <a:lumMod val="5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B39BDB-5B3E-B880-D0E2-2050AB245133}"/>
                </a:ext>
              </a:extLst>
            </p:cNvPr>
            <p:cNvSpPr txBox="1"/>
            <p:nvPr/>
          </p:nvSpPr>
          <p:spPr>
            <a:xfrm>
              <a:off x="9619322" y="3493728"/>
              <a:ext cx="7569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Bela</a:t>
              </a:r>
              <a:endParaRPr lang="en-US" b="1" dirty="0">
                <a:solidFill>
                  <a:schemeClr val="accent3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8B8674-7EED-EC30-064E-B012541B826C}"/>
                </a:ext>
              </a:extLst>
            </p:cNvPr>
            <p:cNvSpPr txBox="1"/>
            <p:nvPr/>
          </p:nvSpPr>
          <p:spPr>
            <a:xfrm>
              <a:off x="10629134" y="4269552"/>
              <a:ext cx="9574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35 poin</a:t>
              </a:r>
              <a:endParaRPr lang="en-US" b="1" dirty="0">
                <a:solidFill>
                  <a:schemeClr val="accent3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36210F-6323-1956-D732-406E6FF47112}"/>
              </a:ext>
            </a:extLst>
          </p:cNvPr>
          <p:cNvCxnSpPr/>
          <p:nvPr/>
        </p:nvCxnSpPr>
        <p:spPr>
          <a:xfrm>
            <a:off x="6096275" y="5123622"/>
            <a:ext cx="5540879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36FEB24-D4E6-8B6F-EF1D-1CF9425DBAE8}"/>
              </a:ext>
            </a:extLst>
          </p:cNvPr>
          <p:cNvSpPr txBox="1"/>
          <p:nvPr/>
        </p:nvSpPr>
        <p:spPr>
          <a:xfrm>
            <a:off x="6666418" y="5198268"/>
            <a:ext cx="12232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b="1" dirty="0">
                <a:latin typeface="Marcellus" panose="020E0602050203020307" pitchFamily="34" charset="0"/>
                <a:cs typeface="Sora" pitchFamily="2" charset="0"/>
              </a:rPr>
              <a:t>30 poin</a:t>
            </a:r>
            <a:endParaRPr lang="en-US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986A63-65E0-9FE2-8B43-ECD91DFE1407}"/>
              </a:ext>
            </a:extLst>
          </p:cNvPr>
          <p:cNvSpPr txBox="1"/>
          <p:nvPr/>
        </p:nvSpPr>
        <p:spPr>
          <a:xfrm>
            <a:off x="9859115" y="5222943"/>
            <a:ext cx="12232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b="1" dirty="0">
                <a:latin typeface="Marcellus" panose="020E0602050203020307" pitchFamily="34" charset="0"/>
                <a:cs typeface="Sora" pitchFamily="2" charset="0"/>
              </a:rPr>
              <a:t>30 poin</a:t>
            </a:r>
            <a:endParaRPr lang="en-US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14783-AFE7-E48C-9A1C-41239D402FED}"/>
              </a:ext>
            </a:extLst>
          </p:cNvPr>
          <p:cNvCxnSpPr/>
          <p:nvPr/>
        </p:nvCxnSpPr>
        <p:spPr>
          <a:xfrm>
            <a:off x="6088395" y="5667722"/>
            <a:ext cx="5540879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  <a:prstDash val="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5AA599C-E6E2-7E73-EFA4-4EBE399FB62D}"/>
              </a:ext>
            </a:extLst>
          </p:cNvPr>
          <p:cNvGrpSpPr/>
          <p:nvPr/>
        </p:nvGrpSpPr>
        <p:grpSpPr>
          <a:xfrm>
            <a:off x="6253832" y="5839055"/>
            <a:ext cx="1647166" cy="461659"/>
            <a:chOff x="6242496" y="5836147"/>
            <a:chExt cx="1647166" cy="46165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73C38A2-8789-4F99-EEE4-1646E36C06DA}"/>
                </a:ext>
              </a:extLst>
            </p:cNvPr>
            <p:cNvSpPr/>
            <p:nvPr/>
          </p:nvSpPr>
          <p:spPr>
            <a:xfrm>
              <a:off x="6242496" y="5836147"/>
              <a:ext cx="1647166" cy="461659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4AC7EA-4761-1819-849E-C6CC073EF62F}"/>
                </a:ext>
              </a:extLst>
            </p:cNvPr>
            <p:cNvSpPr txBox="1"/>
            <p:nvPr/>
          </p:nvSpPr>
          <p:spPr>
            <a:xfrm>
              <a:off x="6378943" y="5852197"/>
              <a:ext cx="137427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100" b="1" dirty="0">
                  <a:latin typeface="Marcellus" panose="020E0602050203020307" pitchFamily="34" charset="0"/>
                  <a:cs typeface="Sora" pitchFamily="2" charset="0"/>
                </a:rPr>
                <a:t>Sisa 17 poin = Menunggu</a:t>
              </a:r>
              <a:endParaRPr lang="en-US" sz="1100" b="1" dirty="0">
                <a:solidFill>
                  <a:schemeClr val="accent3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F62B82D-47A3-113F-04E0-0FD69BDDB9A9}"/>
              </a:ext>
            </a:extLst>
          </p:cNvPr>
          <p:cNvGrpSpPr/>
          <p:nvPr/>
        </p:nvGrpSpPr>
        <p:grpSpPr>
          <a:xfrm>
            <a:off x="9552661" y="5824327"/>
            <a:ext cx="1647166" cy="461665"/>
            <a:chOff x="9552661" y="5816449"/>
            <a:chExt cx="1647166" cy="461665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D190C2C-5761-7407-66B6-D7D2239993AE}"/>
                </a:ext>
              </a:extLst>
            </p:cNvPr>
            <p:cNvSpPr/>
            <p:nvPr/>
          </p:nvSpPr>
          <p:spPr>
            <a:xfrm>
              <a:off x="9552661" y="5816459"/>
              <a:ext cx="1647166" cy="46165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CC3E16-F72A-E364-F023-72848976FBDB}"/>
                </a:ext>
              </a:extLst>
            </p:cNvPr>
            <p:cNvSpPr txBox="1"/>
            <p:nvPr/>
          </p:nvSpPr>
          <p:spPr>
            <a:xfrm>
              <a:off x="9697770" y="5816449"/>
              <a:ext cx="13742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b="1" dirty="0">
                  <a:latin typeface="Marcellus" panose="020E0602050203020307" pitchFamily="34" charset="0"/>
                  <a:cs typeface="Sora" pitchFamily="2" charset="0"/>
                </a:rPr>
                <a:t>Sisa 5 poin = Hangus</a:t>
              </a:r>
              <a:endParaRPr lang="en-US" sz="1200" b="1" dirty="0">
                <a:solidFill>
                  <a:schemeClr val="accent3"/>
                </a:solidFill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86FDF6F-446B-A307-53EA-52FD7E91B7F9}"/>
              </a:ext>
            </a:extLst>
          </p:cNvPr>
          <p:cNvSpPr txBox="1"/>
          <p:nvPr/>
        </p:nvSpPr>
        <p:spPr>
          <a:xfrm>
            <a:off x="2336450" y="5215272"/>
            <a:ext cx="39261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b="1" dirty="0">
                <a:latin typeface="Marcellus" panose="020E0602050203020307" pitchFamily="34" charset="0"/>
                <a:cs typeface="Sora" pitchFamily="2" charset="0"/>
              </a:rPr>
              <a:t>Anda berhak dapat Rp. 1.500.000</a:t>
            </a:r>
            <a:endParaRPr lang="en-US" b="1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18190A-D8B2-B92F-FADB-4C92C9FF5902}"/>
              </a:ext>
            </a:extLst>
          </p:cNvPr>
          <p:cNvCxnSpPr>
            <a:cxnSpLocks/>
            <a:stCxn id="7" idx="48"/>
            <a:endCxn id="6" idx="22"/>
          </p:cNvCxnSpPr>
          <p:nvPr/>
        </p:nvCxnSpPr>
        <p:spPr>
          <a:xfrm flipH="1">
            <a:off x="6574822" y="1756124"/>
            <a:ext cx="1201040" cy="1710542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43C74A-A05B-E5A0-46BA-673E965CFCF6}"/>
              </a:ext>
            </a:extLst>
          </p:cNvPr>
          <p:cNvCxnSpPr>
            <a:cxnSpLocks/>
            <a:stCxn id="7" idx="14"/>
            <a:endCxn id="10" idx="11"/>
          </p:cNvCxnSpPr>
          <p:nvPr/>
        </p:nvCxnSpPr>
        <p:spPr>
          <a:xfrm>
            <a:off x="8430230" y="1798021"/>
            <a:ext cx="1368460" cy="2435045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Freeform 12">
            <a:extLst>
              <a:ext uri="{FF2B5EF4-FFF2-40B4-BE49-F238E27FC236}">
                <a16:creationId xmlns:a16="http://schemas.microsoft.com/office/drawing/2014/main" id="{484D675C-3BA4-D395-8F02-6FEC46E6211B}"/>
              </a:ext>
            </a:extLst>
          </p:cNvPr>
          <p:cNvSpPr>
            <a:spLocks/>
          </p:cNvSpPr>
          <p:nvPr/>
        </p:nvSpPr>
        <p:spPr bwMode="auto">
          <a:xfrm>
            <a:off x="7266920" y="1471430"/>
            <a:ext cx="3143426" cy="5521147"/>
          </a:xfrm>
          <a:custGeom>
            <a:avLst/>
            <a:gdLst>
              <a:gd name="T0" fmla="*/ 2836 w 5850"/>
              <a:gd name="T1" fmla="*/ 9637 h 10272"/>
              <a:gd name="T2" fmla="*/ 2951 w 5850"/>
              <a:gd name="T3" fmla="*/ 9153 h 10272"/>
              <a:gd name="T4" fmla="*/ 3023 w 5850"/>
              <a:gd name="T5" fmla="*/ 8517 h 10272"/>
              <a:gd name="T6" fmla="*/ 3003 w 5850"/>
              <a:gd name="T7" fmla="*/ 7746 h 10272"/>
              <a:gd name="T8" fmla="*/ 3139 w 5850"/>
              <a:gd name="T9" fmla="*/ 7276 h 10272"/>
              <a:gd name="T10" fmla="*/ 3674 w 5850"/>
              <a:gd name="T11" fmla="*/ 6933 h 10272"/>
              <a:gd name="T12" fmla="*/ 4468 w 5850"/>
              <a:gd name="T13" fmla="*/ 6359 h 10272"/>
              <a:gd name="T14" fmla="*/ 5082 w 5850"/>
              <a:gd name="T15" fmla="*/ 5789 h 10272"/>
              <a:gd name="T16" fmla="*/ 5500 w 5850"/>
              <a:gd name="T17" fmla="*/ 5279 h 10272"/>
              <a:gd name="T18" fmla="*/ 5746 w 5850"/>
              <a:gd name="T19" fmla="*/ 4894 h 10272"/>
              <a:gd name="T20" fmla="*/ 5845 w 5850"/>
              <a:gd name="T21" fmla="*/ 4701 h 10272"/>
              <a:gd name="T22" fmla="*/ 5694 w 5850"/>
              <a:gd name="T23" fmla="*/ 4963 h 10272"/>
              <a:gd name="T24" fmla="*/ 5435 w 5850"/>
              <a:gd name="T25" fmla="*/ 5296 h 10272"/>
              <a:gd name="T26" fmla="*/ 5061 w 5850"/>
              <a:gd name="T27" fmla="*/ 5709 h 10272"/>
              <a:gd name="T28" fmla="*/ 4560 w 5850"/>
              <a:gd name="T29" fmla="*/ 6140 h 10272"/>
              <a:gd name="T30" fmla="*/ 3984 w 5850"/>
              <a:gd name="T31" fmla="*/ 6550 h 10272"/>
              <a:gd name="T32" fmla="*/ 3300 w 5850"/>
              <a:gd name="T33" fmla="*/ 6973 h 10272"/>
              <a:gd name="T34" fmla="*/ 2853 w 5850"/>
              <a:gd name="T35" fmla="*/ 6905 h 10272"/>
              <a:gd name="T36" fmla="*/ 2568 w 5850"/>
              <a:gd name="T37" fmla="*/ 6026 h 10272"/>
              <a:gd name="T38" fmla="*/ 2095 w 5850"/>
              <a:gd name="T39" fmla="*/ 4864 h 10272"/>
              <a:gd name="T40" fmla="*/ 1586 w 5850"/>
              <a:gd name="T41" fmla="*/ 3741 h 10272"/>
              <a:gd name="T42" fmla="*/ 1329 w 5850"/>
              <a:gd name="T43" fmla="*/ 3037 h 10272"/>
              <a:gd name="T44" fmla="*/ 1248 w 5850"/>
              <a:gd name="T45" fmla="*/ 2377 h 10272"/>
              <a:gd name="T46" fmla="*/ 1323 w 5850"/>
              <a:gd name="T47" fmla="*/ 1677 h 10272"/>
              <a:gd name="T48" fmla="*/ 1469 w 5850"/>
              <a:gd name="T49" fmla="*/ 987 h 10272"/>
              <a:gd name="T50" fmla="*/ 1713 w 5850"/>
              <a:gd name="T51" fmla="*/ 132 h 10272"/>
              <a:gd name="T52" fmla="*/ 1679 w 5850"/>
              <a:gd name="T53" fmla="*/ 141 h 10272"/>
              <a:gd name="T54" fmla="*/ 1465 w 5850"/>
              <a:gd name="T55" fmla="*/ 619 h 10272"/>
              <a:gd name="T56" fmla="*/ 1240 w 5850"/>
              <a:gd name="T57" fmla="*/ 1356 h 10272"/>
              <a:gd name="T58" fmla="*/ 1131 w 5850"/>
              <a:gd name="T59" fmla="*/ 2270 h 10272"/>
              <a:gd name="T60" fmla="*/ 1228 w 5850"/>
              <a:gd name="T61" fmla="*/ 3136 h 10272"/>
              <a:gd name="T62" fmla="*/ 1370 w 5850"/>
              <a:gd name="T63" fmla="*/ 3635 h 10272"/>
              <a:gd name="T64" fmla="*/ 1549 w 5850"/>
              <a:gd name="T65" fmla="*/ 4107 h 10272"/>
              <a:gd name="T66" fmla="*/ 1963 w 5850"/>
              <a:gd name="T67" fmla="*/ 5009 h 10272"/>
              <a:gd name="T68" fmla="*/ 1734 w 5850"/>
              <a:gd name="T69" fmla="*/ 5129 h 10272"/>
              <a:gd name="T70" fmla="*/ 1217 w 5850"/>
              <a:gd name="T71" fmla="*/ 5072 h 10272"/>
              <a:gd name="T72" fmla="*/ 878 w 5850"/>
              <a:gd name="T73" fmla="*/ 4993 h 10272"/>
              <a:gd name="T74" fmla="*/ 516 w 5850"/>
              <a:gd name="T75" fmla="*/ 4864 h 10272"/>
              <a:gd name="T76" fmla="*/ 79 w 5850"/>
              <a:gd name="T77" fmla="*/ 4651 h 10272"/>
              <a:gd name="T78" fmla="*/ 66 w 5850"/>
              <a:gd name="T79" fmla="*/ 4657 h 10272"/>
              <a:gd name="T80" fmla="*/ 414 w 5850"/>
              <a:gd name="T81" fmla="*/ 4892 h 10272"/>
              <a:gd name="T82" fmla="*/ 777 w 5850"/>
              <a:gd name="T83" fmla="*/ 5081 h 10272"/>
              <a:gd name="T84" fmla="*/ 1187 w 5850"/>
              <a:gd name="T85" fmla="*/ 5221 h 10272"/>
              <a:gd name="T86" fmla="*/ 1652 w 5850"/>
              <a:gd name="T87" fmla="*/ 5273 h 10272"/>
              <a:gd name="T88" fmla="*/ 1974 w 5850"/>
              <a:gd name="T89" fmla="*/ 5270 h 10272"/>
              <a:gd name="T90" fmla="*/ 2298 w 5850"/>
              <a:gd name="T91" fmla="*/ 5776 h 10272"/>
              <a:gd name="T92" fmla="*/ 2443 w 5850"/>
              <a:gd name="T93" fmla="*/ 6192 h 10272"/>
              <a:gd name="T94" fmla="*/ 2552 w 5850"/>
              <a:gd name="T95" fmla="*/ 6627 h 10272"/>
              <a:gd name="T96" fmla="*/ 2615 w 5850"/>
              <a:gd name="T97" fmla="*/ 7087 h 10272"/>
              <a:gd name="T98" fmla="*/ 2609 w 5850"/>
              <a:gd name="T99" fmla="*/ 7802 h 10272"/>
              <a:gd name="T100" fmla="*/ 2488 w 5850"/>
              <a:gd name="T101" fmla="*/ 8589 h 10272"/>
              <a:gd name="T102" fmla="*/ 2295 w 5850"/>
              <a:gd name="T103" fmla="*/ 9304 h 10272"/>
              <a:gd name="T104" fmla="*/ 2081 w 5850"/>
              <a:gd name="T105" fmla="*/ 9897 h 10272"/>
              <a:gd name="T106" fmla="*/ 2475 w 5850"/>
              <a:gd name="T107" fmla="*/ 10234 h 10272"/>
              <a:gd name="T108" fmla="*/ 2595 w 5850"/>
              <a:gd name="T109" fmla="*/ 10081 h 10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850" h="10272">
                <a:moveTo>
                  <a:pt x="2713" y="9983"/>
                </a:moveTo>
                <a:lnTo>
                  <a:pt x="2739" y="9918"/>
                </a:lnTo>
                <a:lnTo>
                  <a:pt x="2769" y="9839"/>
                </a:lnTo>
                <a:lnTo>
                  <a:pt x="2786" y="9793"/>
                </a:lnTo>
                <a:lnTo>
                  <a:pt x="2802" y="9745"/>
                </a:lnTo>
                <a:lnTo>
                  <a:pt x="2819" y="9693"/>
                </a:lnTo>
                <a:lnTo>
                  <a:pt x="2836" y="9637"/>
                </a:lnTo>
                <a:lnTo>
                  <a:pt x="2853" y="9578"/>
                </a:lnTo>
                <a:lnTo>
                  <a:pt x="2872" y="9515"/>
                </a:lnTo>
                <a:lnTo>
                  <a:pt x="2889" y="9449"/>
                </a:lnTo>
                <a:lnTo>
                  <a:pt x="2905" y="9380"/>
                </a:lnTo>
                <a:lnTo>
                  <a:pt x="2922" y="9307"/>
                </a:lnTo>
                <a:lnTo>
                  <a:pt x="2937" y="9232"/>
                </a:lnTo>
                <a:lnTo>
                  <a:pt x="2951" y="9153"/>
                </a:lnTo>
                <a:lnTo>
                  <a:pt x="2966" y="9071"/>
                </a:lnTo>
                <a:lnTo>
                  <a:pt x="2979" y="8986"/>
                </a:lnTo>
                <a:lnTo>
                  <a:pt x="2990" y="8898"/>
                </a:lnTo>
                <a:lnTo>
                  <a:pt x="3002" y="8807"/>
                </a:lnTo>
                <a:lnTo>
                  <a:pt x="3011" y="8713"/>
                </a:lnTo>
                <a:lnTo>
                  <a:pt x="3018" y="8616"/>
                </a:lnTo>
                <a:lnTo>
                  <a:pt x="3023" y="8517"/>
                </a:lnTo>
                <a:lnTo>
                  <a:pt x="3027" y="8415"/>
                </a:lnTo>
                <a:lnTo>
                  <a:pt x="3029" y="8310"/>
                </a:lnTo>
                <a:lnTo>
                  <a:pt x="3029" y="8202"/>
                </a:lnTo>
                <a:lnTo>
                  <a:pt x="3026" y="8092"/>
                </a:lnTo>
                <a:lnTo>
                  <a:pt x="3021" y="7979"/>
                </a:lnTo>
                <a:lnTo>
                  <a:pt x="3013" y="7864"/>
                </a:lnTo>
                <a:lnTo>
                  <a:pt x="3003" y="7746"/>
                </a:lnTo>
                <a:lnTo>
                  <a:pt x="2989" y="7626"/>
                </a:lnTo>
                <a:lnTo>
                  <a:pt x="2973" y="7504"/>
                </a:lnTo>
                <a:lnTo>
                  <a:pt x="2954" y="7379"/>
                </a:lnTo>
                <a:lnTo>
                  <a:pt x="2993" y="7358"/>
                </a:lnTo>
                <a:lnTo>
                  <a:pt x="3037" y="7334"/>
                </a:lnTo>
                <a:lnTo>
                  <a:pt x="3085" y="7307"/>
                </a:lnTo>
                <a:lnTo>
                  <a:pt x="3139" y="7276"/>
                </a:lnTo>
                <a:lnTo>
                  <a:pt x="3198" y="7240"/>
                </a:lnTo>
                <a:lnTo>
                  <a:pt x="3262" y="7202"/>
                </a:lnTo>
                <a:lnTo>
                  <a:pt x="3333" y="7157"/>
                </a:lnTo>
                <a:lnTo>
                  <a:pt x="3409" y="7109"/>
                </a:lnTo>
                <a:lnTo>
                  <a:pt x="3490" y="7055"/>
                </a:lnTo>
                <a:lnTo>
                  <a:pt x="3580" y="6997"/>
                </a:lnTo>
                <a:lnTo>
                  <a:pt x="3674" y="6933"/>
                </a:lnTo>
                <a:lnTo>
                  <a:pt x="3776" y="6864"/>
                </a:lnTo>
                <a:lnTo>
                  <a:pt x="3884" y="6787"/>
                </a:lnTo>
                <a:lnTo>
                  <a:pt x="4000" y="6706"/>
                </a:lnTo>
                <a:lnTo>
                  <a:pt x="4123" y="6618"/>
                </a:lnTo>
                <a:lnTo>
                  <a:pt x="4253" y="6523"/>
                </a:lnTo>
                <a:lnTo>
                  <a:pt x="4363" y="6441"/>
                </a:lnTo>
                <a:lnTo>
                  <a:pt x="4468" y="6359"/>
                </a:lnTo>
                <a:lnTo>
                  <a:pt x="4570" y="6276"/>
                </a:lnTo>
                <a:lnTo>
                  <a:pt x="4665" y="6193"/>
                </a:lnTo>
                <a:lnTo>
                  <a:pt x="4758" y="6111"/>
                </a:lnTo>
                <a:lnTo>
                  <a:pt x="4845" y="6029"/>
                </a:lnTo>
                <a:lnTo>
                  <a:pt x="4928" y="5948"/>
                </a:lnTo>
                <a:lnTo>
                  <a:pt x="5008" y="5868"/>
                </a:lnTo>
                <a:lnTo>
                  <a:pt x="5082" y="5789"/>
                </a:lnTo>
                <a:lnTo>
                  <a:pt x="5154" y="5710"/>
                </a:lnTo>
                <a:lnTo>
                  <a:pt x="5222" y="5634"/>
                </a:lnTo>
                <a:lnTo>
                  <a:pt x="5284" y="5559"/>
                </a:lnTo>
                <a:lnTo>
                  <a:pt x="5344" y="5486"/>
                </a:lnTo>
                <a:lnTo>
                  <a:pt x="5400" y="5415"/>
                </a:lnTo>
                <a:lnTo>
                  <a:pt x="5452" y="5345"/>
                </a:lnTo>
                <a:lnTo>
                  <a:pt x="5500" y="5279"/>
                </a:lnTo>
                <a:lnTo>
                  <a:pt x="5545" y="5215"/>
                </a:lnTo>
                <a:lnTo>
                  <a:pt x="5587" y="5153"/>
                </a:lnTo>
                <a:lnTo>
                  <a:pt x="5625" y="5095"/>
                </a:lnTo>
                <a:lnTo>
                  <a:pt x="5660" y="5039"/>
                </a:lnTo>
                <a:lnTo>
                  <a:pt x="5692" y="4988"/>
                </a:lnTo>
                <a:lnTo>
                  <a:pt x="5721" y="4939"/>
                </a:lnTo>
                <a:lnTo>
                  <a:pt x="5746" y="4894"/>
                </a:lnTo>
                <a:lnTo>
                  <a:pt x="5768" y="4853"/>
                </a:lnTo>
                <a:lnTo>
                  <a:pt x="5805" y="4785"/>
                </a:lnTo>
                <a:lnTo>
                  <a:pt x="5830" y="4733"/>
                </a:lnTo>
                <a:lnTo>
                  <a:pt x="5845" y="4701"/>
                </a:lnTo>
                <a:lnTo>
                  <a:pt x="5850" y="4690"/>
                </a:lnTo>
                <a:lnTo>
                  <a:pt x="5848" y="4693"/>
                </a:lnTo>
                <a:lnTo>
                  <a:pt x="5845" y="4701"/>
                </a:lnTo>
                <a:lnTo>
                  <a:pt x="5839" y="4717"/>
                </a:lnTo>
                <a:lnTo>
                  <a:pt x="5830" y="4739"/>
                </a:lnTo>
                <a:lnTo>
                  <a:pt x="5815" y="4769"/>
                </a:lnTo>
                <a:lnTo>
                  <a:pt x="5795" y="4805"/>
                </a:lnTo>
                <a:lnTo>
                  <a:pt x="5768" y="4850"/>
                </a:lnTo>
                <a:lnTo>
                  <a:pt x="5735" y="4902"/>
                </a:lnTo>
                <a:lnTo>
                  <a:pt x="5694" y="4963"/>
                </a:lnTo>
                <a:lnTo>
                  <a:pt x="5645" y="5032"/>
                </a:lnTo>
                <a:lnTo>
                  <a:pt x="5617" y="5070"/>
                </a:lnTo>
                <a:lnTo>
                  <a:pt x="5586" y="5111"/>
                </a:lnTo>
                <a:lnTo>
                  <a:pt x="5553" y="5153"/>
                </a:lnTo>
                <a:lnTo>
                  <a:pt x="5516" y="5198"/>
                </a:lnTo>
                <a:lnTo>
                  <a:pt x="5477" y="5246"/>
                </a:lnTo>
                <a:lnTo>
                  <a:pt x="5435" y="5296"/>
                </a:lnTo>
                <a:lnTo>
                  <a:pt x="5391" y="5349"/>
                </a:lnTo>
                <a:lnTo>
                  <a:pt x="5343" y="5403"/>
                </a:lnTo>
                <a:lnTo>
                  <a:pt x="5292" y="5460"/>
                </a:lnTo>
                <a:lnTo>
                  <a:pt x="5238" y="5521"/>
                </a:lnTo>
                <a:lnTo>
                  <a:pt x="5180" y="5584"/>
                </a:lnTo>
                <a:lnTo>
                  <a:pt x="5119" y="5649"/>
                </a:lnTo>
                <a:lnTo>
                  <a:pt x="5061" y="5709"/>
                </a:lnTo>
                <a:lnTo>
                  <a:pt x="4998" y="5771"/>
                </a:lnTo>
                <a:lnTo>
                  <a:pt x="4931" y="5833"/>
                </a:lnTo>
                <a:lnTo>
                  <a:pt x="4863" y="5894"/>
                </a:lnTo>
                <a:lnTo>
                  <a:pt x="4791" y="5956"/>
                </a:lnTo>
                <a:lnTo>
                  <a:pt x="4716" y="6018"/>
                </a:lnTo>
                <a:lnTo>
                  <a:pt x="4639" y="6079"/>
                </a:lnTo>
                <a:lnTo>
                  <a:pt x="4560" y="6140"/>
                </a:lnTo>
                <a:lnTo>
                  <a:pt x="4480" y="6200"/>
                </a:lnTo>
                <a:lnTo>
                  <a:pt x="4399" y="6261"/>
                </a:lnTo>
                <a:lnTo>
                  <a:pt x="4316" y="6320"/>
                </a:lnTo>
                <a:lnTo>
                  <a:pt x="4234" y="6380"/>
                </a:lnTo>
                <a:lnTo>
                  <a:pt x="4149" y="6437"/>
                </a:lnTo>
                <a:lnTo>
                  <a:pt x="4066" y="6494"/>
                </a:lnTo>
                <a:lnTo>
                  <a:pt x="3984" y="6550"/>
                </a:lnTo>
                <a:lnTo>
                  <a:pt x="3900" y="6603"/>
                </a:lnTo>
                <a:lnTo>
                  <a:pt x="3819" y="6656"/>
                </a:lnTo>
                <a:lnTo>
                  <a:pt x="3738" y="6707"/>
                </a:lnTo>
                <a:lnTo>
                  <a:pt x="3659" y="6756"/>
                </a:lnTo>
                <a:lnTo>
                  <a:pt x="3583" y="6804"/>
                </a:lnTo>
                <a:lnTo>
                  <a:pt x="3436" y="6893"/>
                </a:lnTo>
                <a:lnTo>
                  <a:pt x="3300" y="6973"/>
                </a:lnTo>
                <a:lnTo>
                  <a:pt x="3178" y="7044"/>
                </a:lnTo>
                <a:lnTo>
                  <a:pt x="3071" y="7103"/>
                </a:lnTo>
                <a:lnTo>
                  <a:pt x="2983" y="7150"/>
                </a:lnTo>
                <a:lnTo>
                  <a:pt x="2917" y="7186"/>
                </a:lnTo>
                <a:lnTo>
                  <a:pt x="2898" y="7093"/>
                </a:lnTo>
                <a:lnTo>
                  <a:pt x="2877" y="6999"/>
                </a:lnTo>
                <a:lnTo>
                  <a:pt x="2853" y="6905"/>
                </a:lnTo>
                <a:lnTo>
                  <a:pt x="2828" y="6810"/>
                </a:lnTo>
                <a:lnTo>
                  <a:pt x="2802" y="6713"/>
                </a:lnTo>
                <a:lnTo>
                  <a:pt x="2772" y="6616"/>
                </a:lnTo>
                <a:lnTo>
                  <a:pt x="2741" y="6517"/>
                </a:lnTo>
                <a:lnTo>
                  <a:pt x="2708" y="6417"/>
                </a:lnTo>
                <a:lnTo>
                  <a:pt x="2637" y="6217"/>
                </a:lnTo>
                <a:lnTo>
                  <a:pt x="2568" y="6026"/>
                </a:lnTo>
                <a:lnTo>
                  <a:pt x="2498" y="5839"/>
                </a:lnTo>
                <a:lnTo>
                  <a:pt x="2430" y="5661"/>
                </a:lnTo>
                <a:lnTo>
                  <a:pt x="2361" y="5490"/>
                </a:lnTo>
                <a:lnTo>
                  <a:pt x="2293" y="5325"/>
                </a:lnTo>
                <a:lnTo>
                  <a:pt x="2225" y="5166"/>
                </a:lnTo>
                <a:lnTo>
                  <a:pt x="2160" y="5013"/>
                </a:lnTo>
                <a:lnTo>
                  <a:pt x="2095" y="4864"/>
                </a:lnTo>
                <a:lnTo>
                  <a:pt x="2031" y="4723"/>
                </a:lnTo>
                <a:lnTo>
                  <a:pt x="1969" y="4585"/>
                </a:lnTo>
                <a:lnTo>
                  <a:pt x="1909" y="4452"/>
                </a:lnTo>
                <a:lnTo>
                  <a:pt x="1792" y="4200"/>
                </a:lnTo>
                <a:lnTo>
                  <a:pt x="1685" y="3964"/>
                </a:lnTo>
                <a:lnTo>
                  <a:pt x="1634" y="3851"/>
                </a:lnTo>
                <a:lnTo>
                  <a:pt x="1586" y="3741"/>
                </a:lnTo>
                <a:lnTo>
                  <a:pt x="1540" y="3634"/>
                </a:lnTo>
                <a:lnTo>
                  <a:pt x="1498" y="3530"/>
                </a:lnTo>
                <a:lnTo>
                  <a:pt x="1458" y="3428"/>
                </a:lnTo>
                <a:lnTo>
                  <a:pt x="1421" y="3328"/>
                </a:lnTo>
                <a:lnTo>
                  <a:pt x="1387" y="3229"/>
                </a:lnTo>
                <a:lnTo>
                  <a:pt x="1356" y="3132"/>
                </a:lnTo>
                <a:lnTo>
                  <a:pt x="1329" y="3037"/>
                </a:lnTo>
                <a:lnTo>
                  <a:pt x="1306" y="2942"/>
                </a:lnTo>
                <a:lnTo>
                  <a:pt x="1285" y="2847"/>
                </a:lnTo>
                <a:lnTo>
                  <a:pt x="1270" y="2753"/>
                </a:lnTo>
                <a:lnTo>
                  <a:pt x="1258" y="2660"/>
                </a:lnTo>
                <a:lnTo>
                  <a:pt x="1250" y="2566"/>
                </a:lnTo>
                <a:lnTo>
                  <a:pt x="1247" y="2471"/>
                </a:lnTo>
                <a:lnTo>
                  <a:pt x="1248" y="2377"/>
                </a:lnTo>
                <a:lnTo>
                  <a:pt x="1252" y="2280"/>
                </a:lnTo>
                <a:lnTo>
                  <a:pt x="1259" y="2183"/>
                </a:lnTo>
                <a:lnTo>
                  <a:pt x="1268" y="2082"/>
                </a:lnTo>
                <a:lnTo>
                  <a:pt x="1280" y="1982"/>
                </a:lnTo>
                <a:lnTo>
                  <a:pt x="1292" y="1881"/>
                </a:lnTo>
                <a:lnTo>
                  <a:pt x="1307" y="1779"/>
                </a:lnTo>
                <a:lnTo>
                  <a:pt x="1323" y="1677"/>
                </a:lnTo>
                <a:lnTo>
                  <a:pt x="1341" y="1575"/>
                </a:lnTo>
                <a:lnTo>
                  <a:pt x="1361" y="1475"/>
                </a:lnTo>
                <a:lnTo>
                  <a:pt x="1381" y="1374"/>
                </a:lnTo>
                <a:lnTo>
                  <a:pt x="1402" y="1275"/>
                </a:lnTo>
                <a:lnTo>
                  <a:pt x="1424" y="1177"/>
                </a:lnTo>
                <a:lnTo>
                  <a:pt x="1446" y="1081"/>
                </a:lnTo>
                <a:lnTo>
                  <a:pt x="1469" y="987"/>
                </a:lnTo>
                <a:lnTo>
                  <a:pt x="1492" y="895"/>
                </a:lnTo>
                <a:lnTo>
                  <a:pt x="1515" y="806"/>
                </a:lnTo>
                <a:lnTo>
                  <a:pt x="1561" y="638"/>
                </a:lnTo>
                <a:lnTo>
                  <a:pt x="1605" y="484"/>
                </a:lnTo>
                <a:lnTo>
                  <a:pt x="1645" y="345"/>
                </a:lnTo>
                <a:lnTo>
                  <a:pt x="1682" y="228"/>
                </a:lnTo>
                <a:lnTo>
                  <a:pt x="1713" y="132"/>
                </a:lnTo>
                <a:lnTo>
                  <a:pt x="1737" y="60"/>
                </a:lnTo>
                <a:lnTo>
                  <a:pt x="1751" y="15"/>
                </a:lnTo>
                <a:lnTo>
                  <a:pt x="1757" y="0"/>
                </a:lnTo>
                <a:lnTo>
                  <a:pt x="1748" y="15"/>
                </a:lnTo>
                <a:lnTo>
                  <a:pt x="1721" y="63"/>
                </a:lnTo>
                <a:lnTo>
                  <a:pt x="1701" y="99"/>
                </a:lnTo>
                <a:lnTo>
                  <a:pt x="1679" y="141"/>
                </a:lnTo>
                <a:lnTo>
                  <a:pt x="1654" y="191"/>
                </a:lnTo>
                <a:lnTo>
                  <a:pt x="1627" y="247"/>
                </a:lnTo>
                <a:lnTo>
                  <a:pt x="1597" y="309"/>
                </a:lnTo>
                <a:lnTo>
                  <a:pt x="1565" y="379"/>
                </a:lnTo>
                <a:lnTo>
                  <a:pt x="1533" y="453"/>
                </a:lnTo>
                <a:lnTo>
                  <a:pt x="1499" y="533"/>
                </a:lnTo>
                <a:lnTo>
                  <a:pt x="1465" y="619"/>
                </a:lnTo>
                <a:lnTo>
                  <a:pt x="1431" y="711"/>
                </a:lnTo>
                <a:lnTo>
                  <a:pt x="1396" y="807"/>
                </a:lnTo>
                <a:lnTo>
                  <a:pt x="1362" y="908"/>
                </a:lnTo>
                <a:lnTo>
                  <a:pt x="1329" y="1013"/>
                </a:lnTo>
                <a:lnTo>
                  <a:pt x="1298" y="1124"/>
                </a:lnTo>
                <a:lnTo>
                  <a:pt x="1267" y="1238"/>
                </a:lnTo>
                <a:lnTo>
                  <a:pt x="1240" y="1356"/>
                </a:lnTo>
                <a:lnTo>
                  <a:pt x="1214" y="1478"/>
                </a:lnTo>
                <a:lnTo>
                  <a:pt x="1191" y="1602"/>
                </a:lnTo>
                <a:lnTo>
                  <a:pt x="1171" y="1730"/>
                </a:lnTo>
                <a:lnTo>
                  <a:pt x="1155" y="1862"/>
                </a:lnTo>
                <a:lnTo>
                  <a:pt x="1143" y="1995"/>
                </a:lnTo>
                <a:lnTo>
                  <a:pt x="1135" y="2132"/>
                </a:lnTo>
                <a:lnTo>
                  <a:pt x="1131" y="2270"/>
                </a:lnTo>
                <a:lnTo>
                  <a:pt x="1134" y="2411"/>
                </a:lnTo>
                <a:lnTo>
                  <a:pt x="1140" y="2554"/>
                </a:lnTo>
                <a:lnTo>
                  <a:pt x="1153" y="2696"/>
                </a:lnTo>
                <a:lnTo>
                  <a:pt x="1171" y="2841"/>
                </a:lnTo>
                <a:lnTo>
                  <a:pt x="1196" y="2987"/>
                </a:lnTo>
                <a:lnTo>
                  <a:pt x="1212" y="3063"/>
                </a:lnTo>
                <a:lnTo>
                  <a:pt x="1228" y="3136"/>
                </a:lnTo>
                <a:lnTo>
                  <a:pt x="1246" y="3210"/>
                </a:lnTo>
                <a:lnTo>
                  <a:pt x="1264" y="3282"/>
                </a:lnTo>
                <a:lnTo>
                  <a:pt x="1283" y="3354"/>
                </a:lnTo>
                <a:lnTo>
                  <a:pt x="1304" y="3425"/>
                </a:lnTo>
                <a:lnTo>
                  <a:pt x="1325" y="3495"/>
                </a:lnTo>
                <a:lnTo>
                  <a:pt x="1347" y="3566"/>
                </a:lnTo>
                <a:lnTo>
                  <a:pt x="1370" y="3635"/>
                </a:lnTo>
                <a:lnTo>
                  <a:pt x="1394" y="3704"/>
                </a:lnTo>
                <a:lnTo>
                  <a:pt x="1418" y="3773"/>
                </a:lnTo>
                <a:lnTo>
                  <a:pt x="1443" y="3840"/>
                </a:lnTo>
                <a:lnTo>
                  <a:pt x="1469" y="3908"/>
                </a:lnTo>
                <a:lnTo>
                  <a:pt x="1496" y="3975"/>
                </a:lnTo>
                <a:lnTo>
                  <a:pt x="1523" y="4041"/>
                </a:lnTo>
                <a:lnTo>
                  <a:pt x="1549" y="4107"/>
                </a:lnTo>
                <a:lnTo>
                  <a:pt x="1606" y="4239"/>
                </a:lnTo>
                <a:lnTo>
                  <a:pt x="1663" y="4369"/>
                </a:lnTo>
                <a:lnTo>
                  <a:pt x="1723" y="4499"/>
                </a:lnTo>
                <a:lnTo>
                  <a:pt x="1782" y="4627"/>
                </a:lnTo>
                <a:lnTo>
                  <a:pt x="1843" y="4755"/>
                </a:lnTo>
                <a:lnTo>
                  <a:pt x="1902" y="4883"/>
                </a:lnTo>
                <a:lnTo>
                  <a:pt x="1963" y="5009"/>
                </a:lnTo>
                <a:lnTo>
                  <a:pt x="2022" y="5136"/>
                </a:lnTo>
                <a:lnTo>
                  <a:pt x="1989" y="5137"/>
                </a:lnTo>
                <a:lnTo>
                  <a:pt x="1949" y="5136"/>
                </a:lnTo>
                <a:lnTo>
                  <a:pt x="1903" y="5136"/>
                </a:lnTo>
                <a:lnTo>
                  <a:pt x="1852" y="5135"/>
                </a:lnTo>
                <a:lnTo>
                  <a:pt x="1795" y="5133"/>
                </a:lnTo>
                <a:lnTo>
                  <a:pt x="1734" y="5129"/>
                </a:lnTo>
                <a:lnTo>
                  <a:pt x="1668" y="5126"/>
                </a:lnTo>
                <a:lnTo>
                  <a:pt x="1600" y="5120"/>
                </a:lnTo>
                <a:lnTo>
                  <a:pt x="1528" y="5114"/>
                </a:lnTo>
                <a:lnTo>
                  <a:pt x="1452" y="5106"/>
                </a:lnTo>
                <a:lnTo>
                  <a:pt x="1376" y="5096"/>
                </a:lnTo>
                <a:lnTo>
                  <a:pt x="1297" y="5086"/>
                </a:lnTo>
                <a:lnTo>
                  <a:pt x="1217" y="5072"/>
                </a:lnTo>
                <a:lnTo>
                  <a:pt x="1137" y="5057"/>
                </a:lnTo>
                <a:lnTo>
                  <a:pt x="1097" y="5049"/>
                </a:lnTo>
                <a:lnTo>
                  <a:pt x="1056" y="5040"/>
                </a:lnTo>
                <a:lnTo>
                  <a:pt x="1016" y="5031"/>
                </a:lnTo>
                <a:lnTo>
                  <a:pt x="976" y="5021"/>
                </a:lnTo>
                <a:lnTo>
                  <a:pt x="927" y="5007"/>
                </a:lnTo>
                <a:lnTo>
                  <a:pt x="878" y="4993"/>
                </a:lnTo>
                <a:lnTo>
                  <a:pt x="830" y="4980"/>
                </a:lnTo>
                <a:lnTo>
                  <a:pt x="783" y="4964"/>
                </a:lnTo>
                <a:lnTo>
                  <a:pt x="736" y="4948"/>
                </a:lnTo>
                <a:lnTo>
                  <a:pt x="691" y="4932"/>
                </a:lnTo>
                <a:lnTo>
                  <a:pt x="646" y="4916"/>
                </a:lnTo>
                <a:lnTo>
                  <a:pt x="602" y="4899"/>
                </a:lnTo>
                <a:lnTo>
                  <a:pt x="516" y="4864"/>
                </a:lnTo>
                <a:lnTo>
                  <a:pt x="436" y="4829"/>
                </a:lnTo>
                <a:lnTo>
                  <a:pt x="361" y="4795"/>
                </a:lnTo>
                <a:lnTo>
                  <a:pt x="291" y="4762"/>
                </a:lnTo>
                <a:lnTo>
                  <a:pt x="227" y="4730"/>
                </a:lnTo>
                <a:lnTo>
                  <a:pt x="170" y="4701"/>
                </a:lnTo>
                <a:lnTo>
                  <a:pt x="120" y="4674"/>
                </a:lnTo>
                <a:lnTo>
                  <a:pt x="79" y="4651"/>
                </a:lnTo>
                <a:lnTo>
                  <a:pt x="44" y="4632"/>
                </a:lnTo>
                <a:lnTo>
                  <a:pt x="20" y="4617"/>
                </a:lnTo>
                <a:lnTo>
                  <a:pt x="5" y="4608"/>
                </a:lnTo>
                <a:lnTo>
                  <a:pt x="0" y="4605"/>
                </a:lnTo>
                <a:lnTo>
                  <a:pt x="8" y="4611"/>
                </a:lnTo>
                <a:lnTo>
                  <a:pt x="29" y="4629"/>
                </a:lnTo>
                <a:lnTo>
                  <a:pt x="66" y="4657"/>
                </a:lnTo>
                <a:lnTo>
                  <a:pt x="114" y="4692"/>
                </a:lnTo>
                <a:lnTo>
                  <a:pt x="174" y="4735"/>
                </a:lnTo>
                <a:lnTo>
                  <a:pt x="245" y="4785"/>
                </a:lnTo>
                <a:lnTo>
                  <a:pt x="284" y="4810"/>
                </a:lnTo>
                <a:lnTo>
                  <a:pt x="326" y="4836"/>
                </a:lnTo>
                <a:lnTo>
                  <a:pt x="370" y="4863"/>
                </a:lnTo>
                <a:lnTo>
                  <a:pt x="414" y="4892"/>
                </a:lnTo>
                <a:lnTo>
                  <a:pt x="462" y="4919"/>
                </a:lnTo>
                <a:lnTo>
                  <a:pt x="511" y="4948"/>
                </a:lnTo>
                <a:lnTo>
                  <a:pt x="562" y="4975"/>
                </a:lnTo>
                <a:lnTo>
                  <a:pt x="614" y="5003"/>
                </a:lnTo>
                <a:lnTo>
                  <a:pt x="667" y="5030"/>
                </a:lnTo>
                <a:lnTo>
                  <a:pt x="721" y="5056"/>
                </a:lnTo>
                <a:lnTo>
                  <a:pt x="777" y="5081"/>
                </a:lnTo>
                <a:lnTo>
                  <a:pt x="834" y="5106"/>
                </a:lnTo>
                <a:lnTo>
                  <a:pt x="892" y="5129"/>
                </a:lnTo>
                <a:lnTo>
                  <a:pt x="950" y="5151"/>
                </a:lnTo>
                <a:lnTo>
                  <a:pt x="1009" y="5172"/>
                </a:lnTo>
                <a:lnTo>
                  <a:pt x="1069" y="5190"/>
                </a:lnTo>
                <a:lnTo>
                  <a:pt x="1128" y="5206"/>
                </a:lnTo>
                <a:lnTo>
                  <a:pt x="1187" y="5221"/>
                </a:lnTo>
                <a:lnTo>
                  <a:pt x="1248" y="5232"/>
                </a:lnTo>
                <a:lnTo>
                  <a:pt x="1307" y="5241"/>
                </a:lnTo>
                <a:lnTo>
                  <a:pt x="1385" y="5251"/>
                </a:lnTo>
                <a:lnTo>
                  <a:pt x="1458" y="5259"/>
                </a:lnTo>
                <a:lnTo>
                  <a:pt x="1526" y="5265"/>
                </a:lnTo>
                <a:lnTo>
                  <a:pt x="1592" y="5270"/>
                </a:lnTo>
                <a:lnTo>
                  <a:pt x="1652" y="5273"/>
                </a:lnTo>
                <a:lnTo>
                  <a:pt x="1710" y="5275"/>
                </a:lnTo>
                <a:lnTo>
                  <a:pt x="1763" y="5277"/>
                </a:lnTo>
                <a:lnTo>
                  <a:pt x="1813" y="5277"/>
                </a:lnTo>
                <a:lnTo>
                  <a:pt x="1859" y="5275"/>
                </a:lnTo>
                <a:lnTo>
                  <a:pt x="1900" y="5274"/>
                </a:lnTo>
                <a:lnTo>
                  <a:pt x="1939" y="5272"/>
                </a:lnTo>
                <a:lnTo>
                  <a:pt x="1974" y="5270"/>
                </a:lnTo>
                <a:lnTo>
                  <a:pt x="2032" y="5264"/>
                </a:lnTo>
                <a:lnTo>
                  <a:pt x="2078" y="5257"/>
                </a:lnTo>
                <a:lnTo>
                  <a:pt x="2129" y="5371"/>
                </a:lnTo>
                <a:lnTo>
                  <a:pt x="2180" y="5486"/>
                </a:lnTo>
                <a:lnTo>
                  <a:pt x="2229" y="5601"/>
                </a:lnTo>
                <a:lnTo>
                  <a:pt x="2275" y="5717"/>
                </a:lnTo>
                <a:lnTo>
                  <a:pt x="2298" y="5776"/>
                </a:lnTo>
                <a:lnTo>
                  <a:pt x="2321" y="5834"/>
                </a:lnTo>
                <a:lnTo>
                  <a:pt x="2343" y="5893"/>
                </a:lnTo>
                <a:lnTo>
                  <a:pt x="2365" y="5953"/>
                </a:lnTo>
                <a:lnTo>
                  <a:pt x="2385" y="6012"/>
                </a:lnTo>
                <a:lnTo>
                  <a:pt x="2405" y="6071"/>
                </a:lnTo>
                <a:lnTo>
                  <a:pt x="2424" y="6132"/>
                </a:lnTo>
                <a:lnTo>
                  <a:pt x="2443" y="6192"/>
                </a:lnTo>
                <a:lnTo>
                  <a:pt x="2460" y="6253"/>
                </a:lnTo>
                <a:lnTo>
                  <a:pt x="2478" y="6314"/>
                </a:lnTo>
                <a:lnTo>
                  <a:pt x="2495" y="6376"/>
                </a:lnTo>
                <a:lnTo>
                  <a:pt x="2510" y="6438"/>
                </a:lnTo>
                <a:lnTo>
                  <a:pt x="2524" y="6501"/>
                </a:lnTo>
                <a:lnTo>
                  <a:pt x="2539" y="6563"/>
                </a:lnTo>
                <a:lnTo>
                  <a:pt x="2552" y="6627"/>
                </a:lnTo>
                <a:lnTo>
                  <a:pt x="2563" y="6691"/>
                </a:lnTo>
                <a:lnTo>
                  <a:pt x="2575" y="6755"/>
                </a:lnTo>
                <a:lnTo>
                  <a:pt x="2585" y="6820"/>
                </a:lnTo>
                <a:lnTo>
                  <a:pt x="2594" y="6886"/>
                </a:lnTo>
                <a:lnTo>
                  <a:pt x="2602" y="6953"/>
                </a:lnTo>
                <a:lnTo>
                  <a:pt x="2609" y="7019"/>
                </a:lnTo>
                <a:lnTo>
                  <a:pt x="2615" y="7087"/>
                </a:lnTo>
                <a:lnTo>
                  <a:pt x="2619" y="7155"/>
                </a:lnTo>
                <a:lnTo>
                  <a:pt x="2623" y="7223"/>
                </a:lnTo>
                <a:lnTo>
                  <a:pt x="2626" y="7340"/>
                </a:lnTo>
                <a:lnTo>
                  <a:pt x="2626" y="7455"/>
                </a:lnTo>
                <a:lnTo>
                  <a:pt x="2624" y="7572"/>
                </a:lnTo>
                <a:lnTo>
                  <a:pt x="2618" y="7687"/>
                </a:lnTo>
                <a:lnTo>
                  <a:pt x="2609" y="7802"/>
                </a:lnTo>
                <a:lnTo>
                  <a:pt x="2599" y="7917"/>
                </a:lnTo>
                <a:lnTo>
                  <a:pt x="2585" y="8032"/>
                </a:lnTo>
                <a:lnTo>
                  <a:pt x="2570" y="8145"/>
                </a:lnTo>
                <a:lnTo>
                  <a:pt x="2552" y="8258"/>
                </a:lnTo>
                <a:lnTo>
                  <a:pt x="2532" y="8370"/>
                </a:lnTo>
                <a:lnTo>
                  <a:pt x="2511" y="8479"/>
                </a:lnTo>
                <a:lnTo>
                  <a:pt x="2488" y="8589"/>
                </a:lnTo>
                <a:lnTo>
                  <a:pt x="2464" y="8696"/>
                </a:lnTo>
                <a:lnTo>
                  <a:pt x="2438" y="8802"/>
                </a:lnTo>
                <a:lnTo>
                  <a:pt x="2411" y="8907"/>
                </a:lnTo>
                <a:lnTo>
                  <a:pt x="2383" y="9009"/>
                </a:lnTo>
                <a:lnTo>
                  <a:pt x="2354" y="9109"/>
                </a:lnTo>
                <a:lnTo>
                  <a:pt x="2325" y="9208"/>
                </a:lnTo>
                <a:lnTo>
                  <a:pt x="2295" y="9304"/>
                </a:lnTo>
                <a:lnTo>
                  <a:pt x="2264" y="9397"/>
                </a:lnTo>
                <a:lnTo>
                  <a:pt x="2234" y="9487"/>
                </a:lnTo>
                <a:lnTo>
                  <a:pt x="2204" y="9575"/>
                </a:lnTo>
                <a:lnTo>
                  <a:pt x="2173" y="9661"/>
                </a:lnTo>
                <a:lnTo>
                  <a:pt x="2142" y="9743"/>
                </a:lnTo>
                <a:lnTo>
                  <a:pt x="2111" y="9822"/>
                </a:lnTo>
                <a:lnTo>
                  <a:pt x="2081" y="9897"/>
                </a:lnTo>
                <a:lnTo>
                  <a:pt x="2053" y="9969"/>
                </a:lnTo>
                <a:lnTo>
                  <a:pt x="2024" y="10038"/>
                </a:lnTo>
                <a:lnTo>
                  <a:pt x="1971" y="10162"/>
                </a:lnTo>
                <a:lnTo>
                  <a:pt x="1923" y="10272"/>
                </a:lnTo>
                <a:lnTo>
                  <a:pt x="2451" y="10272"/>
                </a:lnTo>
                <a:lnTo>
                  <a:pt x="2451" y="10272"/>
                </a:lnTo>
                <a:lnTo>
                  <a:pt x="2475" y="10234"/>
                </a:lnTo>
                <a:lnTo>
                  <a:pt x="2502" y="10196"/>
                </a:lnTo>
                <a:lnTo>
                  <a:pt x="2515" y="10176"/>
                </a:lnTo>
                <a:lnTo>
                  <a:pt x="2530" y="10156"/>
                </a:lnTo>
                <a:lnTo>
                  <a:pt x="2545" y="10137"/>
                </a:lnTo>
                <a:lnTo>
                  <a:pt x="2561" y="10119"/>
                </a:lnTo>
                <a:lnTo>
                  <a:pt x="2578" y="10099"/>
                </a:lnTo>
                <a:lnTo>
                  <a:pt x="2595" y="10081"/>
                </a:lnTo>
                <a:lnTo>
                  <a:pt x="2613" y="10063"/>
                </a:lnTo>
                <a:lnTo>
                  <a:pt x="2632" y="10045"/>
                </a:lnTo>
                <a:lnTo>
                  <a:pt x="2651" y="10029"/>
                </a:lnTo>
                <a:lnTo>
                  <a:pt x="2671" y="10013"/>
                </a:lnTo>
                <a:lnTo>
                  <a:pt x="2691" y="9997"/>
                </a:lnTo>
                <a:lnTo>
                  <a:pt x="2713" y="998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7B9DEA-5BC7-739C-6C53-4ED72D6AC90D}"/>
              </a:ext>
            </a:extLst>
          </p:cNvPr>
          <p:cNvSpPr txBox="1"/>
          <p:nvPr/>
        </p:nvSpPr>
        <p:spPr>
          <a:xfrm>
            <a:off x="1251948" y="3120582"/>
            <a:ext cx="5044356" cy="87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Catatan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: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Poin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kaki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besar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menunggu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sedangkan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poin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kaki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kecil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hangus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963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5" grpId="0"/>
      <p:bldP spid="28" grpId="0"/>
      <p:bldP spid="39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D1532-E328-415B-7A05-995B189EFA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72"/>
          <a:stretch>
            <a:fillRect/>
          </a:stretch>
        </p:blipFill>
        <p:spPr>
          <a:xfrm>
            <a:off x="63179" y="-28957"/>
            <a:ext cx="9440120" cy="6873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96ED2-C778-0EA0-A1A8-E099951EA830}"/>
              </a:ext>
            </a:extLst>
          </p:cNvPr>
          <p:cNvSpPr txBox="1"/>
          <p:nvPr/>
        </p:nvSpPr>
        <p:spPr>
          <a:xfrm>
            <a:off x="817754" y="1720867"/>
            <a:ext cx="5278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dirty="0">
                <a:latin typeface="Marcellus" panose="020E0602050203020307" pitchFamily="34" charset="0"/>
                <a:cs typeface="Sora" pitchFamily="2" charset="0"/>
              </a:rPr>
              <a:t>Apakah foto </a:t>
            </a:r>
            <a:r>
              <a:rPr lang="id-ID" sz="3200" b="1" dirty="0" err="1">
                <a:latin typeface="Marcellus" panose="020E0602050203020307" pitchFamily="34" charset="0"/>
                <a:cs typeface="Sora" pitchFamily="2" charset="0"/>
              </a:rPr>
              <a:t>disamping</a:t>
            </a:r>
            <a:r>
              <a:rPr lang="id-ID" sz="3200" b="1" dirty="0">
                <a:latin typeface="Marcellus" panose="020E0602050203020307" pitchFamily="34" charset="0"/>
                <a:cs typeface="Sora" pitchFamily="2" charset="0"/>
              </a:rPr>
              <a:t> ini</a:t>
            </a:r>
          </a:p>
          <a:p>
            <a:r>
              <a:rPr lang="id-ID" sz="3200" b="1" i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Termasuk impian Anda?</a:t>
            </a:r>
            <a:endParaRPr lang="en-US" sz="3200" b="1" i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D9961B4-5D08-975A-98D2-697EB0231F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526B21-97F2-2D72-C478-E13DB8D2D510}"/>
              </a:ext>
            </a:extLst>
          </p:cNvPr>
          <p:cNvSpPr txBox="1"/>
          <p:nvPr/>
        </p:nvSpPr>
        <p:spPr>
          <a:xfrm>
            <a:off x="9269978" y="3843500"/>
            <a:ext cx="155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187++</a:t>
            </a:r>
            <a:endParaRPr lang="en-US" sz="32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3EC993-AB3B-E21D-48FD-8DCF72BFFB71}"/>
              </a:ext>
            </a:extLst>
          </p:cNvPr>
          <p:cNvSpPr txBox="1"/>
          <p:nvPr/>
        </p:nvSpPr>
        <p:spPr>
          <a:xfrm>
            <a:off x="8734318" y="4926149"/>
            <a:ext cx="271571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Lorem ipsum dolor sit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amet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consectetur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adipiscing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elit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. Morbi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metus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enim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</a:rPr>
              <a:t>blandit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78F7D3-7727-834E-6810-868EA2F4F204}"/>
              </a:ext>
            </a:extLst>
          </p:cNvPr>
          <p:cNvSpPr txBox="1"/>
          <p:nvPr/>
        </p:nvSpPr>
        <p:spPr>
          <a:xfrm>
            <a:off x="8929470" y="4533819"/>
            <a:ext cx="23254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Marcellus" panose="020E0602050203020307" pitchFamily="34" charset="0"/>
                <a:cs typeface="Sora" pitchFamily="2" charset="0"/>
              </a:defRPr>
            </a:lvl1pPr>
          </a:lstStyle>
          <a:p>
            <a:pPr algn="ctr"/>
            <a:r>
              <a:rPr lang="id-ID" dirty="0">
                <a:solidFill>
                  <a:schemeClr val="bg1"/>
                </a:solidFill>
              </a:rPr>
              <a:t>Gourmet Room Service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B45FC2A-1EF2-4993-CD2B-858B280CC04D}"/>
              </a:ext>
            </a:extLst>
          </p:cNvPr>
          <p:cNvSpPr/>
          <p:nvPr/>
        </p:nvSpPr>
        <p:spPr>
          <a:xfrm rot="20108967">
            <a:off x="4905670" y="5477785"/>
            <a:ext cx="280061" cy="2660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0BD299-B6C5-94CF-4C64-D812CE7570E4}"/>
              </a:ext>
            </a:extLst>
          </p:cNvPr>
          <p:cNvSpPr/>
          <p:nvPr/>
        </p:nvSpPr>
        <p:spPr>
          <a:xfrm rot="1200063">
            <a:off x="493860" y="1544320"/>
            <a:ext cx="172458" cy="1638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4A8D46-4739-C9E8-4160-E1686D61727A}"/>
              </a:ext>
            </a:extLst>
          </p:cNvPr>
          <p:cNvSpPr/>
          <p:nvPr/>
        </p:nvSpPr>
        <p:spPr>
          <a:xfrm rot="19356358">
            <a:off x="5221271" y="1179854"/>
            <a:ext cx="221572" cy="2104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5" descr="Picture 25">
            <a:extLst>
              <a:ext uri="{FF2B5EF4-FFF2-40B4-BE49-F238E27FC236}">
                <a16:creationId xmlns:a16="http://schemas.microsoft.com/office/drawing/2014/main" id="{E974B464-97C5-2971-9BCB-41203FC3C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015" y="-28957"/>
            <a:ext cx="5590568" cy="698475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C2BED1-9AD8-C63F-3231-6EB69E2C1E26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D2E4FA-4C05-22E7-63A0-0BA05D124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D45191-95C9-6632-3008-E5E677FC3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5" t="9713" r="30810" b="23462"/>
          <a:stretch>
            <a:fillRect/>
          </a:stretch>
        </p:blipFill>
        <p:spPr>
          <a:xfrm>
            <a:off x="1530694" y="3121229"/>
            <a:ext cx="3515006" cy="37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83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397942-81D3-C671-9737-D49F09C055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857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B545D-3E1A-B592-41AB-E2252673C3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73F3A5-6EC2-B93C-1D00-97D8A5852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1" y="3628132"/>
            <a:ext cx="1363276" cy="2940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A0A93-920A-FE80-8917-45773B10C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93" y="3170028"/>
            <a:ext cx="1373325" cy="3559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BFD74-3669-B2E7-A9D9-D494F4554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55" y="2797655"/>
            <a:ext cx="1444922" cy="40103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32BFC0-0ED4-D8D1-5ACC-8099DD4AC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10" y="2390212"/>
            <a:ext cx="1444921" cy="40103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A88C5A-FDE8-75BE-6A4D-DC146DFDB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72" y="1861046"/>
            <a:ext cx="1490399" cy="41366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0DA22C-450E-3115-BF0A-8D9A46B088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949" y="1307757"/>
            <a:ext cx="1484426" cy="415033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7771600-2226-013D-7980-800D77231F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549F1F-C740-A46D-E172-2ACDC58B0034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71037-4D88-71B0-573D-10762ABF86B2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3BA74-08EE-13C6-4442-5D67A7847D86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11FAF-6DC8-549D-97B4-D306F0C894D7}"/>
              </a:ext>
            </a:extLst>
          </p:cNvPr>
          <p:cNvSpPr txBox="1"/>
          <p:nvPr/>
        </p:nvSpPr>
        <p:spPr>
          <a:xfrm>
            <a:off x="974997" y="1374758"/>
            <a:ext cx="5028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Peringkat Mitra</a:t>
            </a:r>
          </a:p>
          <a:p>
            <a:r>
              <a:rPr lang="id-ID" sz="3600" b="1" dirty="0" err="1">
                <a:latin typeface="Marcellus" panose="020E0602050203020307" pitchFamily="34" charset="0"/>
                <a:cs typeface="Sora" pitchFamily="2" charset="0"/>
              </a:rPr>
              <a:t>Infinite</a:t>
            </a:r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 Prestige Global</a:t>
            </a:r>
            <a:endParaRPr lang="en-US" sz="3600" b="1" dirty="0"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39CAC7-81E5-86A5-D7BA-495567935BC2}"/>
              </a:ext>
            </a:extLst>
          </p:cNvPr>
          <p:cNvSpPr/>
          <p:nvPr/>
        </p:nvSpPr>
        <p:spPr>
          <a:xfrm rot="780080">
            <a:off x="592765" y="5755074"/>
            <a:ext cx="326499" cy="3101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FB1771-E579-D717-0AD1-76F490A4BF7A}"/>
              </a:ext>
            </a:extLst>
          </p:cNvPr>
          <p:cNvSpPr/>
          <p:nvPr/>
        </p:nvSpPr>
        <p:spPr>
          <a:xfrm rot="19861404">
            <a:off x="10898949" y="1336427"/>
            <a:ext cx="286853" cy="27249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46AE57-0B14-E047-9F12-C101B956AD00}"/>
              </a:ext>
            </a:extLst>
          </p:cNvPr>
          <p:cNvSpPr/>
          <p:nvPr/>
        </p:nvSpPr>
        <p:spPr>
          <a:xfrm rot="1408032">
            <a:off x="11321339" y="5459597"/>
            <a:ext cx="248949" cy="2364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99E91-642E-A6A3-2293-92DBCA096681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0E4526-54ED-CF00-163C-D8C387BA6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4675835-5E51-F5D5-7ED6-6A625FC36855}"/>
              </a:ext>
            </a:extLst>
          </p:cNvPr>
          <p:cNvGrpSpPr/>
          <p:nvPr/>
        </p:nvGrpSpPr>
        <p:grpSpPr>
          <a:xfrm>
            <a:off x="949968" y="5378887"/>
            <a:ext cx="1088694" cy="933661"/>
            <a:chOff x="949968" y="5378887"/>
            <a:chExt cx="1088694" cy="93366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7CD324-9399-0EDA-65A9-EFF18A18FFA5}"/>
                </a:ext>
              </a:extLst>
            </p:cNvPr>
            <p:cNvSpPr txBox="1"/>
            <p:nvPr/>
          </p:nvSpPr>
          <p:spPr>
            <a:xfrm>
              <a:off x="949968" y="5378887"/>
              <a:ext cx="1088694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l"/>
              <a:r>
                <a:rPr lang="en-US" sz="900" b="1" dirty="0">
                  <a:solidFill>
                    <a:schemeClr val="tx1"/>
                  </a:solidFill>
                  <a:latin typeface="Marcellus" panose="020E0602050203020307" pitchFamily="34" charset="0"/>
                </a:rPr>
                <a:t>Total </a:t>
              </a:r>
              <a:r>
                <a:rPr lang="en-US" sz="900" b="1" dirty="0" err="1">
                  <a:solidFill>
                    <a:schemeClr val="tx1"/>
                  </a:solidFill>
                  <a:latin typeface="Marcellus" panose="020E0602050203020307" pitchFamily="34" charset="0"/>
                </a:rPr>
                <a:t>penghasilan</a:t>
              </a:r>
              <a:endParaRPr lang="en-US" sz="900" b="1" dirty="0">
                <a:solidFill>
                  <a:schemeClr val="tx1"/>
                </a:solidFill>
                <a:latin typeface="Marcellus" panose="020E0602050203020307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46E7B5-7B33-E609-6503-7CE5676D3EAC}"/>
                </a:ext>
              </a:extLst>
            </p:cNvPr>
            <p:cNvSpPr txBox="1"/>
            <p:nvPr/>
          </p:nvSpPr>
          <p:spPr>
            <a:xfrm>
              <a:off x="1071083" y="5722322"/>
              <a:ext cx="806315" cy="59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2300" b="1" dirty="0">
                  <a:solidFill>
                    <a:schemeClr val="tx1"/>
                  </a:solidFill>
                  <a:latin typeface="Marcellus" panose="020E0602050203020307" pitchFamily="34" charset="0"/>
                </a:rPr>
                <a:t>5 JT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A53ABA-D3AF-2B9F-16CF-33E16B64D1E2}"/>
              </a:ext>
            </a:extLst>
          </p:cNvPr>
          <p:cNvGrpSpPr/>
          <p:nvPr/>
        </p:nvGrpSpPr>
        <p:grpSpPr>
          <a:xfrm>
            <a:off x="2486719" y="4885181"/>
            <a:ext cx="1090656" cy="925476"/>
            <a:chOff x="2486719" y="4885181"/>
            <a:chExt cx="1090656" cy="9254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94A733-577E-9DEC-89CD-26B594BFABBF}"/>
                </a:ext>
              </a:extLst>
            </p:cNvPr>
            <p:cNvSpPr txBox="1"/>
            <p:nvPr/>
          </p:nvSpPr>
          <p:spPr>
            <a:xfrm>
              <a:off x="2486719" y="4885181"/>
              <a:ext cx="1090656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900" dirty="0">
                  <a:solidFill>
                    <a:schemeClr val="tx1"/>
                  </a:solidFill>
                  <a:latin typeface="Marcellus" panose="020E0602050203020307" pitchFamily="34" charset="0"/>
                </a:rPr>
                <a:t>Total </a:t>
              </a:r>
              <a:r>
                <a:rPr lang="en-US" sz="900" dirty="0" err="1">
                  <a:solidFill>
                    <a:schemeClr val="tx1"/>
                  </a:solidFill>
                  <a:latin typeface="Marcellus" panose="020E0602050203020307" pitchFamily="34" charset="0"/>
                </a:rPr>
                <a:t>penghasilan</a:t>
              </a:r>
              <a:endParaRPr lang="en-US" sz="900" dirty="0">
                <a:solidFill>
                  <a:schemeClr val="tx1"/>
                </a:solidFill>
                <a:latin typeface="Marcellus" panose="020E0602050203020307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A4466E-AB6D-D0A5-D974-05D0BB669D64}"/>
                </a:ext>
              </a:extLst>
            </p:cNvPr>
            <p:cNvSpPr txBox="1"/>
            <p:nvPr/>
          </p:nvSpPr>
          <p:spPr>
            <a:xfrm>
              <a:off x="2628889" y="5220431"/>
              <a:ext cx="806315" cy="59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2300" b="1" dirty="0">
                  <a:solidFill>
                    <a:schemeClr val="tx1"/>
                  </a:solidFill>
                  <a:latin typeface="Marcellus" panose="020E0602050203020307" pitchFamily="34" charset="0"/>
                </a:rPr>
                <a:t>15 JT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5633FF7-43F6-B6DD-B547-D855DD6F9D54}"/>
              </a:ext>
            </a:extLst>
          </p:cNvPr>
          <p:cNvGrpSpPr/>
          <p:nvPr/>
        </p:nvGrpSpPr>
        <p:grpSpPr>
          <a:xfrm>
            <a:off x="3995257" y="4472902"/>
            <a:ext cx="1138391" cy="985188"/>
            <a:chOff x="3995257" y="4472902"/>
            <a:chExt cx="1138391" cy="98518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38DAEB-21F3-DA3E-51E7-AD2DFBF52BEC}"/>
                </a:ext>
              </a:extLst>
            </p:cNvPr>
            <p:cNvSpPr txBox="1"/>
            <p:nvPr/>
          </p:nvSpPr>
          <p:spPr>
            <a:xfrm>
              <a:off x="4018314" y="4472902"/>
              <a:ext cx="1092278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900" dirty="0">
                  <a:solidFill>
                    <a:schemeClr val="tx1"/>
                  </a:solidFill>
                  <a:latin typeface="Marcellus" panose="020E0602050203020307" pitchFamily="34" charset="0"/>
                </a:rPr>
                <a:t>Total </a:t>
              </a:r>
              <a:r>
                <a:rPr lang="en-US" sz="900" dirty="0" err="1">
                  <a:solidFill>
                    <a:schemeClr val="tx1"/>
                  </a:solidFill>
                  <a:latin typeface="Marcellus" panose="020E0602050203020307" pitchFamily="34" charset="0"/>
                </a:rPr>
                <a:t>penghasilan</a:t>
              </a:r>
              <a:endParaRPr lang="en-US" sz="900" dirty="0">
                <a:solidFill>
                  <a:schemeClr val="tx1"/>
                </a:solidFill>
                <a:latin typeface="Marcellus" panose="020E0602050203020307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4771E4-83B8-F0C1-06C1-FAFCE04F21C1}"/>
                </a:ext>
              </a:extLst>
            </p:cNvPr>
            <p:cNvSpPr txBox="1"/>
            <p:nvPr/>
          </p:nvSpPr>
          <p:spPr>
            <a:xfrm>
              <a:off x="3995257" y="4867864"/>
              <a:ext cx="1138391" cy="59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2300" b="1" dirty="0">
                  <a:solidFill>
                    <a:schemeClr val="tx1"/>
                  </a:solidFill>
                  <a:latin typeface="Marcellus" panose="020E0602050203020307" pitchFamily="34" charset="0"/>
                </a:rPr>
                <a:t>100 JT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1F20435-3674-AD41-5961-492C2CFF0E93}"/>
              </a:ext>
            </a:extLst>
          </p:cNvPr>
          <p:cNvGrpSpPr/>
          <p:nvPr/>
        </p:nvGrpSpPr>
        <p:grpSpPr>
          <a:xfrm>
            <a:off x="5494341" y="4116358"/>
            <a:ext cx="1256786" cy="891450"/>
            <a:chOff x="5494341" y="4116358"/>
            <a:chExt cx="1256786" cy="89145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CD0ADD-A8B3-2DB2-6838-F4B91F543D7A}"/>
                </a:ext>
              </a:extLst>
            </p:cNvPr>
            <p:cNvSpPr txBox="1"/>
            <p:nvPr/>
          </p:nvSpPr>
          <p:spPr>
            <a:xfrm>
              <a:off x="5541680" y="4116358"/>
              <a:ext cx="1209447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900" dirty="0">
                  <a:solidFill>
                    <a:schemeClr val="tx1"/>
                  </a:solidFill>
                  <a:latin typeface="Marcellus" panose="020E0602050203020307" pitchFamily="34" charset="0"/>
                </a:rPr>
                <a:t>Total </a:t>
              </a:r>
              <a:r>
                <a:rPr lang="en-US" sz="900" dirty="0" err="1">
                  <a:solidFill>
                    <a:schemeClr val="tx1"/>
                  </a:solidFill>
                  <a:latin typeface="Marcellus" panose="020E0602050203020307" pitchFamily="34" charset="0"/>
                </a:rPr>
                <a:t>penghasilan</a:t>
              </a:r>
              <a:endParaRPr lang="en-US" sz="900" dirty="0">
                <a:solidFill>
                  <a:schemeClr val="tx1"/>
                </a:solidFill>
                <a:latin typeface="Marcellus" panose="020E0602050203020307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D482CE-73C7-C3FA-C49F-D44BCAA5285C}"/>
                </a:ext>
              </a:extLst>
            </p:cNvPr>
            <p:cNvSpPr txBox="1"/>
            <p:nvPr/>
          </p:nvSpPr>
          <p:spPr>
            <a:xfrm>
              <a:off x="5494341" y="4417582"/>
              <a:ext cx="1209447" cy="59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2300" b="1" dirty="0">
                  <a:solidFill>
                    <a:schemeClr val="tx1"/>
                  </a:solidFill>
                  <a:latin typeface="Marcellus" panose="020E0602050203020307" pitchFamily="34" charset="0"/>
                </a:rPr>
                <a:t>500 JT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2BB9C8-A320-5DF7-423B-F6E717BBEBC1}"/>
              </a:ext>
            </a:extLst>
          </p:cNvPr>
          <p:cNvGrpSpPr/>
          <p:nvPr/>
        </p:nvGrpSpPr>
        <p:grpSpPr>
          <a:xfrm>
            <a:off x="6949830" y="3628132"/>
            <a:ext cx="1413767" cy="891450"/>
            <a:chOff x="6949830" y="3628132"/>
            <a:chExt cx="1413767" cy="89145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EA0E10-D141-FF92-563E-34BFD971CF9A}"/>
                </a:ext>
              </a:extLst>
            </p:cNvPr>
            <p:cNvSpPr txBox="1"/>
            <p:nvPr/>
          </p:nvSpPr>
          <p:spPr>
            <a:xfrm>
              <a:off x="7051991" y="3628132"/>
              <a:ext cx="1209447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900" dirty="0">
                  <a:solidFill>
                    <a:schemeClr val="tx1"/>
                  </a:solidFill>
                  <a:latin typeface="Marcellus" panose="020E0602050203020307" pitchFamily="34" charset="0"/>
                </a:rPr>
                <a:t>Total </a:t>
              </a:r>
              <a:r>
                <a:rPr lang="en-US" sz="900" dirty="0" err="1">
                  <a:solidFill>
                    <a:schemeClr val="tx1"/>
                  </a:solidFill>
                  <a:latin typeface="Marcellus" panose="020E0602050203020307" pitchFamily="34" charset="0"/>
                </a:rPr>
                <a:t>penghasilan</a:t>
              </a:r>
              <a:endParaRPr lang="en-US" sz="900" dirty="0">
                <a:solidFill>
                  <a:schemeClr val="tx1"/>
                </a:solidFill>
                <a:latin typeface="Marcellus" panose="020E0602050203020307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57F7F0-9EA6-3186-B452-D61A23DC71F5}"/>
                </a:ext>
              </a:extLst>
            </p:cNvPr>
            <p:cNvSpPr txBox="1"/>
            <p:nvPr/>
          </p:nvSpPr>
          <p:spPr>
            <a:xfrm>
              <a:off x="6949830" y="3929356"/>
              <a:ext cx="1413767" cy="59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2300" b="1" dirty="0">
                  <a:solidFill>
                    <a:schemeClr val="tx1"/>
                  </a:solidFill>
                  <a:latin typeface="Marcellus" panose="020E0602050203020307" pitchFamily="34" charset="0"/>
                </a:rPr>
                <a:t>1 </a:t>
              </a:r>
              <a:r>
                <a:rPr lang="en-US" sz="2300" b="1" dirty="0" err="1">
                  <a:solidFill>
                    <a:schemeClr val="tx1"/>
                  </a:solidFill>
                  <a:latin typeface="Marcellus" panose="020E0602050203020307" pitchFamily="34" charset="0"/>
                </a:rPr>
                <a:t>Miliyar</a:t>
              </a:r>
              <a:endParaRPr lang="en-US" sz="2300" b="1" dirty="0">
                <a:solidFill>
                  <a:schemeClr val="tx1"/>
                </a:solidFill>
                <a:latin typeface="Marcellus" panose="020E0602050203020307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07D521-0FE8-259F-5CD8-0670C1F3E8E6}"/>
              </a:ext>
            </a:extLst>
          </p:cNvPr>
          <p:cNvGrpSpPr/>
          <p:nvPr/>
        </p:nvGrpSpPr>
        <p:grpSpPr>
          <a:xfrm>
            <a:off x="8558810" y="3170028"/>
            <a:ext cx="1413767" cy="891450"/>
            <a:chOff x="8423688" y="3170028"/>
            <a:chExt cx="1413767" cy="89145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1E69A5-FB10-DAD3-F6FA-06B3F2CEF6D1}"/>
                </a:ext>
              </a:extLst>
            </p:cNvPr>
            <p:cNvSpPr txBox="1"/>
            <p:nvPr/>
          </p:nvSpPr>
          <p:spPr>
            <a:xfrm>
              <a:off x="8628008" y="3170028"/>
              <a:ext cx="1209447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900" dirty="0">
                  <a:solidFill>
                    <a:schemeClr val="tx1"/>
                  </a:solidFill>
                  <a:latin typeface="Marcellus" panose="020E0602050203020307" pitchFamily="34" charset="0"/>
                </a:rPr>
                <a:t>Total </a:t>
              </a:r>
              <a:r>
                <a:rPr lang="en-US" sz="900" dirty="0" err="1">
                  <a:solidFill>
                    <a:schemeClr val="tx1"/>
                  </a:solidFill>
                  <a:latin typeface="Marcellus" panose="020E0602050203020307" pitchFamily="34" charset="0"/>
                </a:rPr>
                <a:t>penghasilan</a:t>
              </a:r>
              <a:endParaRPr lang="en-US" sz="900" dirty="0">
                <a:solidFill>
                  <a:schemeClr val="tx1"/>
                </a:solidFill>
                <a:latin typeface="Marcellus" panose="020E0602050203020307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E7E385-A8D6-585B-E382-F250379CDEB8}"/>
                </a:ext>
              </a:extLst>
            </p:cNvPr>
            <p:cNvSpPr txBox="1"/>
            <p:nvPr/>
          </p:nvSpPr>
          <p:spPr>
            <a:xfrm>
              <a:off x="8423688" y="3471252"/>
              <a:ext cx="1413767" cy="59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2300" b="1" dirty="0">
                  <a:solidFill>
                    <a:schemeClr val="tx1"/>
                  </a:solidFill>
                  <a:latin typeface="Marcellus" panose="020E0602050203020307" pitchFamily="34" charset="0"/>
                </a:rPr>
                <a:t>3 </a:t>
              </a:r>
              <a:r>
                <a:rPr lang="en-US" sz="2300" b="1" dirty="0" err="1">
                  <a:solidFill>
                    <a:schemeClr val="tx1"/>
                  </a:solidFill>
                  <a:latin typeface="Marcellus" panose="020E0602050203020307" pitchFamily="34" charset="0"/>
                </a:rPr>
                <a:t>Miliyar</a:t>
              </a:r>
              <a:endParaRPr lang="en-US" sz="2300" b="1" dirty="0">
                <a:solidFill>
                  <a:schemeClr val="tx1"/>
                </a:solidFill>
                <a:latin typeface="Marcellus" panose="020E0602050203020307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015B10C-82DB-53D3-7213-84C6D4D5DE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88" y="763713"/>
            <a:ext cx="1543083" cy="4228048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8E15404-BDE4-20E5-CFDB-66D097A43CF7}"/>
              </a:ext>
            </a:extLst>
          </p:cNvPr>
          <p:cNvGrpSpPr/>
          <p:nvPr/>
        </p:nvGrpSpPr>
        <p:grpSpPr>
          <a:xfrm>
            <a:off x="10149925" y="2658130"/>
            <a:ext cx="1538229" cy="813122"/>
            <a:chOff x="9959056" y="2658130"/>
            <a:chExt cx="1538229" cy="81312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63FFD4-7192-9AFA-52FB-0C425A71E166}"/>
                </a:ext>
              </a:extLst>
            </p:cNvPr>
            <p:cNvSpPr txBox="1"/>
            <p:nvPr/>
          </p:nvSpPr>
          <p:spPr>
            <a:xfrm>
              <a:off x="10144003" y="2658130"/>
              <a:ext cx="1209447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900" dirty="0">
                  <a:solidFill>
                    <a:schemeClr val="tx1"/>
                  </a:solidFill>
                  <a:latin typeface="Marcellus" panose="020E0602050203020307" pitchFamily="34" charset="0"/>
                </a:rPr>
                <a:t>Total </a:t>
              </a:r>
              <a:r>
                <a:rPr lang="en-US" sz="900" dirty="0" err="1">
                  <a:solidFill>
                    <a:schemeClr val="tx1"/>
                  </a:solidFill>
                  <a:latin typeface="Marcellus" panose="020E0602050203020307" pitchFamily="34" charset="0"/>
                </a:rPr>
                <a:t>penghasilan</a:t>
              </a:r>
              <a:endParaRPr lang="en-US" sz="900" dirty="0">
                <a:solidFill>
                  <a:schemeClr val="tx1"/>
                </a:solidFill>
                <a:latin typeface="Marcellus" panose="020E0602050203020307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227219F-AF7F-A21A-3D96-DD0E5A6C57C0}"/>
                </a:ext>
              </a:extLst>
            </p:cNvPr>
            <p:cNvSpPr txBox="1"/>
            <p:nvPr/>
          </p:nvSpPr>
          <p:spPr>
            <a:xfrm>
              <a:off x="9959056" y="2901737"/>
              <a:ext cx="1538229" cy="569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65000"/>
                    </a:schemeClr>
                  </a:solidFill>
                  <a:latin typeface="Nunito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US" sz="2300" b="1" dirty="0">
                  <a:solidFill>
                    <a:schemeClr val="tx1"/>
                  </a:solidFill>
                  <a:latin typeface="Marcellus" panose="020E0602050203020307" pitchFamily="34" charset="0"/>
                </a:rPr>
                <a:t>10 </a:t>
              </a:r>
              <a:r>
                <a:rPr lang="en-US" sz="2300" b="1" dirty="0" err="1">
                  <a:solidFill>
                    <a:schemeClr val="tx1"/>
                  </a:solidFill>
                  <a:latin typeface="Marcellus" panose="020E0602050203020307" pitchFamily="34" charset="0"/>
                </a:rPr>
                <a:t>Miliyar</a:t>
              </a:r>
              <a:endParaRPr lang="en-US" sz="2300" b="1" dirty="0">
                <a:solidFill>
                  <a:schemeClr val="tx1"/>
                </a:solidFill>
                <a:latin typeface="Marcellus" panose="020E0602050203020307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626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6E91C-9B09-70A1-5D23-966E25E9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CF33C-F1CD-239D-B01E-9C0CA150BE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2CD59-31ED-B7A8-A9CE-023498E0167A}"/>
              </a:ext>
            </a:extLst>
          </p:cNvPr>
          <p:cNvSpPr txBox="1"/>
          <p:nvPr/>
        </p:nvSpPr>
        <p:spPr>
          <a:xfrm>
            <a:off x="859915" y="1185351"/>
            <a:ext cx="3619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Jika Anda </a:t>
            </a:r>
          </a:p>
          <a:p>
            <a:pPr algn="ctr"/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mulai </a:t>
            </a:r>
            <a:r>
              <a:rPr lang="id-ID" sz="3600" b="1" dirty="0" err="1">
                <a:latin typeface="Marcellus" panose="020E0602050203020307" pitchFamily="34" charset="0"/>
                <a:cs typeface="Sora" pitchFamily="2" charset="0"/>
              </a:rPr>
              <a:t>sekaranng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6E52031-53E3-40B8-DDB1-03D6100109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94E20E-151D-9733-8384-61C6F418FE2C}"/>
              </a:ext>
            </a:extLst>
          </p:cNvPr>
          <p:cNvSpPr/>
          <p:nvPr/>
        </p:nvSpPr>
        <p:spPr>
          <a:xfrm rot="780080">
            <a:off x="5064654" y="5243611"/>
            <a:ext cx="367753" cy="34934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42A9CF-53D8-D7A8-2903-79E78BCF991B}"/>
              </a:ext>
            </a:extLst>
          </p:cNvPr>
          <p:cNvSpPr/>
          <p:nvPr/>
        </p:nvSpPr>
        <p:spPr>
          <a:xfrm rot="20180152">
            <a:off x="10137336" y="1440073"/>
            <a:ext cx="290267" cy="2757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40DB4C-2029-1497-3C2B-4C5BA09D6009}"/>
              </a:ext>
            </a:extLst>
          </p:cNvPr>
          <p:cNvSpPr/>
          <p:nvPr/>
        </p:nvSpPr>
        <p:spPr>
          <a:xfrm rot="1152810">
            <a:off x="5167122" y="1150821"/>
            <a:ext cx="162816" cy="1546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14B75-C9E3-CCE8-950D-FFF9714D8A34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5E181A-D440-1B80-A76F-28E091BDB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9EAD698-CFCA-AF96-0E7C-F1BE5C1399E9}"/>
              </a:ext>
            </a:extLst>
          </p:cNvPr>
          <p:cNvSpPr txBox="1"/>
          <p:nvPr/>
        </p:nvSpPr>
        <p:spPr>
          <a:xfrm>
            <a:off x="6515271" y="1140391"/>
            <a:ext cx="3619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Jika Anda </a:t>
            </a:r>
          </a:p>
          <a:p>
            <a:pPr algn="ctr"/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mulai nanti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240E31-AF03-30E6-C747-7FAD4846667D}"/>
              </a:ext>
            </a:extLst>
          </p:cNvPr>
          <p:cNvGrpSpPr/>
          <p:nvPr/>
        </p:nvGrpSpPr>
        <p:grpSpPr>
          <a:xfrm>
            <a:off x="6316742" y="2439749"/>
            <a:ext cx="4153995" cy="4943000"/>
            <a:chOff x="207104" y="2483675"/>
            <a:chExt cx="4153995" cy="4943000"/>
          </a:xfrm>
        </p:grpSpPr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58B5E6BF-16C0-3F6F-F247-80D346441A09}"/>
                </a:ext>
              </a:extLst>
            </p:cNvPr>
            <p:cNvSpPr/>
            <p:nvPr/>
          </p:nvSpPr>
          <p:spPr>
            <a:xfrm>
              <a:off x="862351" y="2483675"/>
              <a:ext cx="3001629" cy="1249085"/>
            </a:xfrm>
            <a:custGeom>
              <a:avLst/>
              <a:gdLst>
                <a:gd name="connsiteX0" fmla="*/ 918132 w 1050652"/>
                <a:gd name="connsiteY0" fmla="*/ 167896 h 437214"/>
                <a:gd name="connsiteX1" fmla="*/ 870602 w 1050652"/>
                <a:gd name="connsiteY1" fmla="*/ 176754 h 437214"/>
                <a:gd name="connsiteX2" fmla="*/ 634668 w 1050652"/>
                <a:gd name="connsiteY2" fmla="*/ 96077 h 437214"/>
                <a:gd name="connsiteX3" fmla="*/ 237666 w 1050652"/>
                <a:gd name="connsiteY3" fmla="*/ 172182 h 437214"/>
                <a:gd name="connsiteX4" fmla="*/ 85552 w 1050652"/>
                <a:gd name="connsiteY4" fmla="*/ 241429 h 437214"/>
                <a:gd name="connsiteX5" fmla="*/ 145464 w 1050652"/>
                <a:gd name="connsiteY5" fmla="*/ 421451 h 437214"/>
                <a:gd name="connsiteX6" fmla="*/ 310437 w 1050652"/>
                <a:gd name="connsiteY6" fmla="*/ 383446 h 437214"/>
                <a:gd name="connsiteX7" fmla="*/ 589234 w 1050652"/>
                <a:gd name="connsiteY7" fmla="*/ 386971 h 437214"/>
                <a:gd name="connsiteX8" fmla="*/ 823168 w 1050652"/>
                <a:gd name="connsiteY8" fmla="*/ 395924 h 437214"/>
                <a:gd name="connsiteX9" fmla="*/ 918132 w 1050652"/>
                <a:gd name="connsiteY9" fmla="*/ 167896 h 43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0652" h="437214">
                  <a:moveTo>
                    <a:pt x="918132" y="167896"/>
                  </a:moveTo>
                  <a:cubicBezTo>
                    <a:pt x="901368" y="167896"/>
                    <a:pt x="885366" y="171134"/>
                    <a:pt x="870602" y="176754"/>
                  </a:cubicBezTo>
                  <a:cubicBezTo>
                    <a:pt x="832026" y="93696"/>
                    <a:pt x="718678" y="53119"/>
                    <a:pt x="634668" y="96077"/>
                  </a:cubicBezTo>
                  <a:cubicBezTo>
                    <a:pt x="538656" y="-64514"/>
                    <a:pt x="267479" y="-13365"/>
                    <a:pt x="237666" y="172182"/>
                  </a:cubicBezTo>
                  <a:cubicBezTo>
                    <a:pt x="177658" y="155609"/>
                    <a:pt x="111269" y="187898"/>
                    <a:pt x="85552" y="241429"/>
                  </a:cubicBezTo>
                  <a:cubicBezTo>
                    <a:pt x="-69611" y="263051"/>
                    <a:pt x="8113" y="497366"/>
                    <a:pt x="145464" y="421451"/>
                  </a:cubicBezTo>
                  <a:cubicBezTo>
                    <a:pt x="199852" y="450503"/>
                    <a:pt x="275385" y="432024"/>
                    <a:pt x="310437" y="383446"/>
                  </a:cubicBezTo>
                  <a:cubicBezTo>
                    <a:pt x="383779" y="450407"/>
                    <a:pt x="514081" y="452122"/>
                    <a:pt x="589234" y="386971"/>
                  </a:cubicBezTo>
                  <a:cubicBezTo>
                    <a:pt x="648289" y="446883"/>
                    <a:pt x="759445" y="451360"/>
                    <a:pt x="823168" y="395924"/>
                  </a:cubicBezTo>
                  <a:cubicBezTo>
                    <a:pt x="1018240" y="557945"/>
                    <a:pt x="1171021" y="192565"/>
                    <a:pt x="918132" y="1678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2857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ID" dirty="0">
                <a:latin typeface="+mj-lt"/>
              </a:endParaRPr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D00B8EF5-B339-ECC7-E69A-51554DB2F0B8}"/>
                </a:ext>
              </a:extLst>
            </p:cNvPr>
            <p:cNvSpPr/>
            <p:nvPr/>
          </p:nvSpPr>
          <p:spPr>
            <a:xfrm>
              <a:off x="2693475" y="4946899"/>
              <a:ext cx="1667624" cy="726225"/>
            </a:xfrm>
            <a:custGeom>
              <a:avLst/>
              <a:gdLst>
                <a:gd name="connsiteX0" fmla="*/ 924059 w 1489786"/>
                <a:gd name="connsiteY0" fmla="*/ 0 h 648779"/>
                <a:gd name="connsiteX1" fmla="*/ 1215342 w 1489786"/>
                <a:gd name="connsiteY1" fmla="*/ 176093 h 648779"/>
                <a:gd name="connsiteX2" fmla="*/ 1216877 w 1489786"/>
                <a:gd name="connsiteY2" fmla="*/ 180867 h 648779"/>
                <a:gd name="connsiteX3" fmla="*/ 1257594 w 1489786"/>
                <a:gd name="connsiteY3" fmla="*/ 174184 h 648779"/>
                <a:gd name="connsiteX4" fmla="*/ 1489756 w 1489786"/>
                <a:gd name="connsiteY4" fmla="*/ 400087 h 648779"/>
                <a:gd name="connsiteX5" fmla="*/ 1171577 w 1489786"/>
                <a:gd name="connsiteY5" fmla="*/ 611871 h 648779"/>
                <a:gd name="connsiteX6" fmla="*/ 1105474 w 1489786"/>
                <a:gd name="connsiteY6" fmla="*/ 574452 h 648779"/>
                <a:gd name="connsiteX7" fmla="*/ 1094718 w 1489786"/>
                <a:gd name="connsiteY7" fmla="*/ 582086 h 648779"/>
                <a:gd name="connsiteX8" fmla="*/ 710823 w 1489786"/>
                <a:gd name="connsiteY8" fmla="*/ 552661 h 648779"/>
                <a:gd name="connsiteX9" fmla="*/ 695002 w 1489786"/>
                <a:gd name="connsiteY9" fmla="*/ 535108 h 648779"/>
                <a:gd name="connsiteX10" fmla="*/ 674864 w 1489786"/>
                <a:gd name="connsiteY10" fmla="*/ 556825 h 648779"/>
                <a:gd name="connsiteX11" fmla="*/ 375273 w 1489786"/>
                <a:gd name="connsiteY11" fmla="*/ 609198 h 648779"/>
                <a:gd name="connsiteX12" fmla="*/ 340679 w 1489786"/>
                <a:gd name="connsiteY12" fmla="*/ 591466 h 648779"/>
                <a:gd name="connsiteX13" fmla="*/ 333719 w 1489786"/>
                <a:gd name="connsiteY13" fmla="*/ 600827 h 648779"/>
                <a:gd name="connsiteX14" fmla="*/ 28 w 1489786"/>
                <a:gd name="connsiteY14" fmla="*/ 456971 h 648779"/>
                <a:gd name="connsiteX15" fmla="*/ 197274 w 1489786"/>
                <a:gd name="connsiteY15" fmla="*/ 265164 h 648779"/>
                <a:gd name="connsiteX16" fmla="*/ 206005 w 1489786"/>
                <a:gd name="connsiteY16" fmla="*/ 266596 h 648779"/>
                <a:gd name="connsiteX17" fmla="*/ 206986 w 1489786"/>
                <a:gd name="connsiteY17" fmla="*/ 259565 h 648779"/>
                <a:gd name="connsiteX18" fmla="*/ 631930 w 1489786"/>
                <a:gd name="connsiteY18" fmla="*/ 107287 h 648779"/>
                <a:gd name="connsiteX19" fmla="*/ 661021 w 1489786"/>
                <a:gd name="connsiteY19" fmla="*/ 127938 h 648779"/>
                <a:gd name="connsiteX20" fmla="*/ 664335 w 1489786"/>
                <a:gd name="connsiteY20" fmla="*/ 122287 h 648779"/>
                <a:gd name="connsiteX21" fmla="*/ 924059 w 1489786"/>
                <a:gd name="connsiteY21" fmla="*/ 0 h 64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89786" h="648779">
                  <a:moveTo>
                    <a:pt x="924059" y="0"/>
                  </a:moveTo>
                  <a:cubicBezTo>
                    <a:pt x="1043391" y="0"/>
                    <a:pt x="1162724" y="58698"/>
                    <a:pt x="1215342" y="176093"/>
                  </a:cubicBezTo>
                  <a:lnTo>
                    <a:pt x="1216877" y="180867"/>
                  </a:lnTo>
                  <a:lnTo>
                    <a:pt x="1257594" y="174184"/>
                  </a:lnTo>
                  <a:cubicBezTo>
                    <a:pt x="1374769" y="174184"/>
                    <a:pt x="1491944" y="249485"/>
                    <a:pt x="1489756" y="400087"/>
                  </a:cubicBezTo>
                  <a:cubicBezTo>
                    <a:pt x="1492491" y="588339"/>
                    <a:pt x="1308721" y="658934"/>
                    <a:pt x="1171577" y="611871"/>
                  </a:cubicBezTo>
                  <a:lnTo>
                    <a:pt x="1105474" y="574452"/>
                  </a:lnTo>
                  <a:lnTo>
                    <a:pt x="1094718" y="582086"/>
                  </a:lnTo>
                  <a:cubicBezTo>
                    <a:pt x="977094" y="649344"/>
                    <a:pt x="815674" y="639535"/>
                    <a:pt x="710823" y="552661"/>
                  </a:cubicBezTo>
                  <a:lnTo>
                    <a:pt x="695002" y="535108"/>
                  </a:lnTo>
                  <a:lnTo>
                    <a:pt x="674864" y="556825"/>
                  </a:lnTo>
                  <a:cubicBezTo>
                    <a:pt x="594845" y="626656"/>
                    <a:pt x="475136" y="644114"/>
                    <a:pt x="375273" y="609198"/>
                  </a:cubicBezTo>
                  <a:lnTo>
                    <a:pt x="340679" y="591466"/>
                  </a:lnTo>
                  <a:lnTo>
                    <a:pt x="333719" y="600827"/>
                  </a:lnTo>
                  <a:cubicBezTo>
                    <a:pt x="222421" y="696731"/>
                    <a:pt x="-2889" y="648779"/>
                    <a:pt x="28" y="456971"/>
                  </a:cubicBezTo>
                  <a:cubicBezTo>
                    <a:pt x="-1796" y="329100"/>
                    <a:pt x="97754" y="265164"/>
                    <a:pt x="197274" y="265164"/>
                  </a:cubicBezTo>
                  <a:lnTo>
                    <a:pt x="206005" y="266596"/>
                  </a:lnTo>
                  <a:lnTo>
                    <a:pt x="206986" y="259565"/>
                  </a:lnTo>
                  <a:cubicBezTo>
                    <a:pt x="261380" y="74031"/>
                    <a:pt x="485002" y="23271"/>
                    <a:pt x="631930" y="107287"/>
                  </a:cubicBezTo>
                  <a:lnTo>
                    <a:pt x="661021" y="127938"/>
                  </a:lnTo>
                  <a:lnTo>
                    <a:pt x="664335" y="122287"/>
                  </a:lnTo>
                  <a:cubicBezTo>
                    <a:pt x="725171" y="40763"/>
                    <a:pt x="824615" y="0"/>
                    <a:pt x="924059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6000">
                  <a:schemeClr val="accent4"/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492159D-317C-5176-2429-E086FB9E8D2F}"/>
                </a:ext>
              </a:extLst>
            </p:cNvPr>
            <p:cNvSpPr/>
            <p:nvPr/>
          </p:nvSpPr>
          <p:spPr>
            <a:xfrm rot="20771912">
              <a:off x="399351" y="5501761"/>
              <a:ext cx="203291" cy="19311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027ADBBE-D9D3-8C5D-F1A0-8DCA7E10B4B5}"/>
                </a:ext>
              </a:extLst>
            </p:cNvPr>
            <p:cNvGrpSpPr/>
            <p:nvPr/>
          </p:nvGrpSpPr>
          <p:grpSpPr>
            <a:xfrm>
              <a:off x="945398" y="3360093"/>
              <a:ext cx="2841221" cy="4066582"/>
              <a:chOff x="5601938" y="2869025"/>
              <a:chExt cx="994505" cy="1423415"/>
            </a:xfrm>
            <a:solidFill>
              <a:srgbClr val="331C10"/>
            </a:solidFill>
          </p:grpSpPr>
          <p:sp>
            <p:nvSpPr>
              <p:cNvPr id="40" name="Freeform: Shape 19">
                <a:extLst>
                  <a:ext uri="{FF2B5EF4-FFF2-40B4-BE49-F238E27FC236}">
                    <a16:creationId xmlns:a16="http://schemas.microsoft.com/office/drawing/2014/main" id="{F9719E31-E6AF-784B-9344-7751D019BC02}"/>
                  </a:ext>
                </a:extLst>
              </p:cNvPr>
              <p:cNvSpPr/>
              <p:nvPr/>
            </p:nvSpPr>
            <p:spPr>
              <a:xfrm>
                <a:off x="5904642" y="2881884"/>
                <a:ext cx="19145" cy="46386"/>
              </a:xfrm>
              <a:custGeom>
                <a:avLst/>
                <a:gdLst>
                  <a:gd name="connsiteX0" fmla="*/ 0 w 19145"/>
                  <a:gd name="connsiteY0" fmla="*/ 12859 h 46386"/>
                  <a:gd name="connsiteX1" fmla="*/ 19145 w 19145"/>
                  <a:gd name="connsiteY1" fmla="*/ 46387 h 46386"/>
                  <a:gd name="connsiteX2" fmla="*/ 0 w 19145"/>
                  <a:gd name="connsiteY2" fmla="*/ 0 h 4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145" h="46386">
                    <a:moveTo>
                      <a:pt x="0" y="12859"/>
                    </a:moveTo>
                    <a:lnTo>
                      <a:pt x="19145" y="463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1C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20">
                <a:extLst>
                  <a:ext uri="{FF2B5EF4-FFF2-40B4-BE49-F238E27FC236}">
                    <a16:creationId xmlns:a16="http://schemas.microsoft.com/office/drawing/2014/main" id="{1CBF3F7F-BD48-6C32-2147-D62D85A6ACD4}"/>
                  </a:ext>
                </a:extLst>
              </p:cNvPr>
              <p:cNvSpPr/>
              <p:nvPr/>
            </p:nvSpPr>
            <p:spPr>
              <a:xfrm>
                <a:off x="5601938" y="2869025"/>
                <a:ext cx="994505" cy="1423415"/>
              </a:xfrm>
              <a:custGeom>
                <a:avLst/>
                <a:gdLst>
                  <a:gd name="connsiteX0" fmla="*/ 994505 w 994505"/>
                  <a:gd name="connsiteY0" fmla="*/ 678942 h 1423415"/>
                  <a:gd name="connsiteX1" fmla="*/ 714947 w 994505"/>
                  <a:gd name="connsiteY1" fmla="*/ 811625 h 1423415"/>
                  <a:gd name="connsiteX2" fmla="*/ 807244 w 994505"/>
                  <a:gd name="connsiteY2" fmla="*/ 677704 h 1423415"/>
                  <a:gd name="connsiteX3" fmla="*/ 689229 w 994505"/>
                  <a:gd name="connsiteY3" fmla="*/ 798767 h 1423415"/>
                  <a:gd name="connsiteX4" fmla="*/ 551021 w 994505"/>
                  <a:gd name="connsiteY4" fmla="*/ 906209 h 1423415"/>
                  <a:gd name="connsiteX5" fmla="*/ 537591 w 994505"/>
                  <a:gd name="connsiteY5" fmla="*/ 708374 h 1423415"/>
                  <a:gd name="connsiteX6" fmla="*/ 651605 w 994505"/>
                  <a:gd name="connsiteY6" fmla="*/ 579787 h 1423415"/>
                  <a:gd name="connsiteX7" fmla="*/ 968121 w 994505"/>
                  <a:gd name="connsiteY7" fmla="*/ 427863 h 1423415"/>
                  <a:gd name="connsiteX8" fmla="*/ 689896 w 994505"/>
                  <a:gd name="connsiteY8" fmla="*/ 536543 h 1423415"/>
                  <a:gd name="connsiteX9" fmla="*/ 811530 w 994505"/>
                  <a:gd name="connsiteY9" fmla="*/ 399383 h 1423415"/>
                  <a:gd name="connsiteX10" fmla="*/ 533114 w 994505"/>
                  <a:gd name="connsiteY10" fmla="*/ 642271 h 1423415"/>
                  <a:gd name="connsiteX11" fmla="*/ 510064 w 994505"/>
                  <a:gd name="connsiteY11" fmla="*/ 303371 h 1423415"/>
                  <a:gd name="connsiteX12" fmla="*/ 669798 w 994505"/>
                  <a:gd name="connsiteY12" fmla="*/ 19336 h 1423415"/>
                  <a:gd name="connsiteX13" fmla="*/ 506254 w 994505"/>
                  <a:gd name="connsiteY13" fmla="*/ 247174 h 1423415"/>
                  <a:gd name="connsiteX14" fmla="*/ 489490 w 994505"/>
                  <a:gd name="connsiteY14" fmla="*/ 0 h 1423415"/>
                  <a:gd name="connsiteX15" fmla="*/ 463677 w 994505"/>
                  <a:gd name="connsiteY15" fmla="*/ 32195 h 1423415"/>
                  <a:gd name="connsiteX16" fmla="*/ 457581 w 994505"/>
                  <a:gd name="connsiteY16" fmla="*/ 296799 h 1423415"/>
                  <a:gd name="connsiteX17" fmla="*/ 321850 w 994505"/>
                  <a:gd name="connsiteY17" fmla="*/ 59246 h 1423415"/>
                  <a:gd name="connsiteX18" fmla="*/ 448628 w 994505"/>
                  <a:gd name="connsiteY18" fmla="*/ 685229 h 1423415"/>
                  <a:gd name="connsiteX19" fmla="*/ 167450 w 994505"/>
                  <a:gd name="connsiteY19" fmla="*/ 347758 h 1423415"/>
                  <a:gd name="connsiteX20" fmla="*/ 264033 w 994505"/>
                  <a:gd name="connsiteY20" fmla="*/ 515207 h 1423415"/>
                  <a:gd name="connsiteX21" fmla="*/ 0 w 994505"/>
                  <a:gd name="connsiteY21" fmla="*/ 392906 h 1423415"/>
                  <a:gd name="connsiteX22" fmla="*/ 270510 w 994505"/>
                  <a:gd name="connsiteY22" fmla="*/ 547497 h 1423415"/>
                  <a:gd name="connsiteX23" fmla="*/ 447008 w 994505"/>
                  <a:gd name="connsiteY23" fmla="*/ 755142 h 1423415"/>
                  <a:gd name="connsiteX24" fmla="*/ 442531 w 994505"/>
                  <a:gd name="connsiteY24" fmla="*/ 946880 h 1423415"/>
                  <a:gd name="connsiteX25" fmla="*/ 270510 w 994505"/>
                  <a:gd name="connsiteY25" fmla="*/ 876014 h 1423415"/>
                  <a:gd name="connsiteX26" fmla="*/ 206121 w 994505"/>
                  <a:gd name="connsiteY26" fmla="*/ 650558 h 1423415"/>
                  <a:gd name="connsiteX27" fmla="*/ 238316 w 994505"/>
                  <a:gd name="connsiteY27" fmla="*/ 850202 h 1423415"/>
                  <a:gd name="connsiteX28" fmla="*/ 12954 w 994505"/>
                  <a:gd name="connsiteY28" fmla="*/ 700469 h 1423415"/>
                  <a:gd name="connsiteX29" fmla="*/ 251174 w 994505"/>
                  <a:gd name="connsiteY29" fmla="*/ 901732 h 1423415"/>
                  <a:gd name="connsiteX30" fmla="*/ 441293 w 994505"/>
                  <a:gd name="connsiteY30" fmla="*/ 1002030 h 1423415"/>
                  <a:gd name="connsiteX31" fmla="*/ 431578 w 994505"/>
                  <a:gd name="connsiteY31" fmla="*/ 1423416 h 1423415"/>
                  <a:gd name="connsiteX32" fmla="*/ 586169 w 994505"/>
                  <a:gd name="connsiteY32" fmla="*/ 1423416 h 1423415"/>
                  <a:gd name="connsiteX33" fmla="*/ 556165 w 994505"/>
                  <a:gd name="connsiteY33" fmla="*/ 981647 h 1423415"/>
                  <a:gd name="connsiteX34" fmla="*/ 727901 w 994505"/>
                  <a:gd name="connsiteY34" fmla="*/ 830771 h 1423415"/>
                  <a:gd name="connsiteX35" fmla="*/ 994505 w 994505"/>
                  <a:gd name="connsiteY35" fmla="*/ 678942 h 142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94505" h="1423415">
                    <a:moveTo>
                      <a:pt x="994505" y="678942"/>
                    </a:moveTo>
                    <a:lnTo>
                      <a:pt x="714947" y="811625"/>
                    </a:lnTo>
                    <a:lnTo>
                      <a:pt x="807244" y="677704"/>
                    </a:lnTo>
                    <a:lnTo>
                      <a:pt x="689229" y="798767"/>
                    </a:lnTo>
                    <a:lnTo>
                      <a:pt x="551021" y="906209"/>
                    </a:lnTo>
                    <a:lnTo>
                      <a:pt x="537591" y="708374"/>
                    </a:lnTo>
                    <a:lnTo>
                      <a:pt x="651605" y="579787"/>
                    </a:lnTo>
                    <a:lnTo>
                      <a:pt x="968121" y="427863"/>
                    </a:lnTo>
                    <a:lnTo>
                      <a:pt x="689896" y="536543"/>
                    </a:lnTo>
                    <a:lnTo>
                      <a:pt x="811530" y="399383"/>
                    </a:lnTo>
                    <a:lnTo>
                      <a:pt x="533114" y="642271"/>
                    </a:lnTo>
                    <a:lnTo>
                      <a:pt x="510064" y="303371"/>
                    </a:lnTo>
                    <a:lnTo>
                      <a:pt x="669798" y="19336"/>
                    </a:lnTo>
                    <a:lnTo>
                      <a:pt x="506254" y="247174"/>
                    </a:lnTo>
                    <a:lnTo>
                      <a:pt x="489490" y="0"/>
                    </a:lnTo>
                    <a:lnTo>
                      <a:pt x="463677" y="32195"/>
                    </a:lnTo>
                    <a:lnTo>
                      <a:pt x="457581" y="296799"/>
                    </a:lnTo>
                    <a:lnTo>
                      <a:pt x="321850" y="59246"/>
                    </a:lnTo>
                    <a:cubicBezTo>
                      <a:pt x="455295" y="387572"/>
                      <a:pt x="466344" y="321564"/>
                      <a:pt x="448628" y="685229"/>
                    </a:cubicBezTo>
                    <a:lnTo>
                      <a:pt x="167450" y="347758"/>
                    </a:lnTo>
                    <a:lnTo>
                      <a:pt x="264033" y="515207"/>
                    </a:lnTo>
                    <a:lnTo>
                      <a:pt x="0" y="392906"/>
                    </a:lnTo>
                    <a:lnTo>
                      <a:pt x="270510" y="547497"/>
                    </a:lnTo>
                    <a:lnTo>
                      <a:pt x="447008" y="755142"/>
                    </a:lnTo>
                    <a:lnTo>
                      <a:pt x="442531" y="946880"/>
                    </a:lnTo>
                    <a:lnTo>
                      <a:pt x="270510" y="876014"/>
                    </a:lnTo>
                    <a:lnTo>
                      <a:pt x="206121" y="650558"/>
                    </a:lnTo>
                    <a:lnTo>
                      <a:pt x="238316" y="850202"/>
                    </a:lnTo>
                    <a:lnTo>
                      <a:pt x="12954" y="700469"/>
                    </a:lnTo>
                    <a:lnTo>
                      <a:pt x="251174" y="901732"/>
                    </a:lnTo>
                    <a:lnTo>
                      <a:pt x="441293" y="1002030"/>
                    </a:lnTo>
                    <a:lnTo>
                      <a:pt x="431578" y="1423416"/>
                    </a:lnTo>
                    <a:lnTo>
                      <a:pt x="586169" y="1423416"/>
                    </a:lnTo>
                    <a:lnTo>
                      <a:pt x="556165" y="981647"/>
                    </a:lnTo>
                    <a:lnTo>
                      <a:pt x="727901" y="830771"/>
                    </a:lnTo>
                    <a:lnTo>
                      <a:pt x="994505" y="6789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8EAA69A1-E801-0AB3-C00E-673895A062DF}"/>
                </a:ext>
              </a:extLst>
            </p:cNvPr>
            <p:cNvSpPr/>
            <p:nvPr/>
          </p:nvSpPr>
          <p:spPr>
            <a:xfrm>
              <a:off x="2674967" y="3845181"/>
              <a:ext cx="1485003" cy="870415"/>
            </a:xfrm>
            <a:custGeom>
              <a:avLst/>
              <a:gdLst>
                <a:gd name="connsiteX0" fmla="*/ 627477 w 1326640"/>
                <a:gd name="connsiteY0" fmla="*/ 0 h 777593"/>
                <a:gd name="connsiteX1" fmla="*/ 985748 w 1326640"/>
                <a:gd name="connsiteY1" fmla="*/ 218736 h 777593"/>
                <a:gd name="connsiteX2" fmla="*/ 985980 w 1326640"/>
                <a:gd name="connsiteY2" fmla="*/ 219444 h 777593"/>
                <a:gd name="connsiteX3" fmla="*/ 986430 w 1326640"/>
                <a:gd name="connsiteY3" fmla="*/ 219329 h 777593"/>
                <a:gd name="connsiteX4" fmla="*/ 1326640 w 1326640"/>
                <a:gd name="connsiteY4" fmla="*/ 496264 h 777593"/>
                <a:gd name="connsiteX5" fmla="*/ 886395 w 1326640"/>
                <a:gd name="connsiteY5" fmla="*/ 738032 h 777593"/>
                <a:gd name="connsiteX6" fmla="*/ 850831 w 1326640"/>
                <a:gd name="connsiteY6" fmla="*/ 712790 h 777593"/>
                <a:gd name="connsiteX7" fmla="*/ 836765 w 1326640"/>
                <a:gd name="connsiteY7" fmla="*/ 722868 h 777593"/>
                <a:gd name="connsiteX8" fmla="*/ 450511 w 1326640"/>
                <a:gd name="connsiteY8" fmla="*/ 739571 h 777593"/>
                <a:gd name="connsiteX9" fmla="*/ 384314 w 1326640"/>
                <a:gd name="connsiteY9" fmla="*/ 697955 h 777593"/>
                <a:gd name="connsiteX10" fmla="*/ 364250 w 1326640"/>
                <a:gd name="connsiteY10" fmla="*/ 724959 h 777593"/>
                <a:gd name="connsiteX11" fmla="*/ 29 w 1326640"/>
                <a:gd name="connsiteY11" fmla="*/ 567976 h 777593"/>
                <a:gd name="connsiteX12" fmla="*/ 215266 w 1326640"/>
                <a:gd name="connsiteY12" fmla="*/ 358666 h 777593"/>
                <a:gd name="connsiteX13" fmla="*/ 236156 w 1326640"/>
                <a:gd name="connsiteY13" fmla="*/ 362094 h 777593"/>
                <a:gd name="connsiteX14" fmla="*/ 243368 w 1326640"/>
                <a:gd name="connsiteY14" fmla="*/ 297665 h 777593"/>
                <a:gd name="connsiteX15" fmla="*/ 627477 w 1326640"/>
                <a:gd name="connsiteY15" fmla="*/ 0 h 77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26640" h="777593">
                  <a:moveTo>
                    <a:pt x="627477" y="0"/>
                  </a:moveTo>
                  <a:cubicBezTo>
                    <a:pt x="773703" y="23"/>
                    <a:pt x="919929" y="72948"/>
                    <a:pt x="985748" y="218736"/>
                  </a:cubicBezTo>
                  <a:lnTo>
                    <a:pt x="985980" y="219444"/>
                  </a:lnTo>
                  <a:lnTo>
                    <a:pt x="986430" y="219329"/>
                  </a:lnTo>
                  <a:cubicBezTo>
                    <a:pt x="1144811" y="192955"/>
                    <a:pt x="1325682" y="285266"/>
                    <a:pt x="1326640" y="496264"/>
                  </a:cubicBezTo>
                  <a:cubicBezTo>
                    <a:pt x="1325469" y="754150"/>
                    <a:pt x="1055540" y="834739"/>
                    <a:pt x="886395" y="738032"/>
                  </a:cubicBezTo>
                  <a:lnTo>
                    <a:pt x="850831" y="712790"/>
                  </a:lnTo>
                  <a:lnTo>
                    <a:pt x="836765" y="722868"/>
                  </a:lnTo>
                  <a:cubicBezTo>
                    <a:pt x="721151" y="789679"/>
                    <a:pt x="571755" y="795247"/>
                    <a:pt x="450511" y="739571"/>
                  </a:cubicBezTo>
                  <a:lnTo>
                    <a:pt x="384314" y="697955"/>
                  </a:lnTo>
                  <a:lnTo>
                    <a:pt x="364250" y="724959"/>
                  </a:lnTo>
                  <a:cubicBezTo>
                    <a:pt x="242843" y="829615"/>
                    <a:pt x="-3070" y="777287"/>
                    <a:pt x="29" y="567976"/>
                  </a:cubicBezTo>
                  <a:cubicBezTo>
                    <a:pt x="-1916" y="428436"/>
                    <a:pt x="106690" y="358666"/>
                    <a:pt x="215266" y="358666"/>
                  </a:cubicBezTo>
                  <a:lnTo>
                    <a:pt x="236156" y="362094"/>
                  </a:lnTo>
                  <a:lnTo>
                    <a:pt x="243368" y="297665"/>
                  </a:lnTo>
                  <a:cubicBezTo>
                    <a:pt x="286283" y="99175"/>
                    <a:pt x="456880" y="-27"/>
                    <a:pt x="6274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4">
              <a:extLst>
                <a:ext uri="{FF2B5EF4-FFF2-40B4-BE49-F238E27FC236}">
                  <a16:creationId xmlns:a16="http://schemas.microsoft.com/office/drawing/2014/main" id="{33967259-B098-471F-40E5-F6706DBE9E6E}"/>
                </a:ext>
              </a:extLst>
            </p:cNvPr>
            <p:cNvSpPr/>
            <p:nvPr/>
          </p:nvSpPr>
          <p:spPr>
            <a:xfrm>
              <a:off x="568481" y="4911967"/>
              <a:ext cx="1489652" cy="648499"/>
            </a:xfrm>
            <a:custGeom>
              <a:avLst/>
              <a:gdLst>
                <a:gd name="connsiteX0" fmla="*/ 825479 w 1330793"/>
                <a:gd name="connsiteY0" fmla="*/ 0 h 579342"/>
                <a:gd name="connsiteX1" fmla="*/ 1085602 w 1330793"/>
                <a:gd name="connsiteY1" fmla="*/ 157304 h 579342"/>
                <a:gd name="connsiteX2" fmla="*/ 1086944 w 1330793"/>
                <a:gd name="connsiteY2" fmla="*/ 161482 h 579342"/>
                <a:gd name="connsiteX3" fmla="*/ 1123431 w 1330793"/>
                <a:gd name="connsiteY3" fmla="*/ 155494 h 579342"/>
                <a:gd name="connsiteX4" fmla="*/ 1330767 w 1330793"/>
                <a:gd name="connsiteY4" fmla="*/ 357148 h 579342"/>
                <a:gd name="connsiteX5" fmla="*/ 1046634 w 1330793"/>
                <a:gd name="connsiteY5" fmla="*/ 546196 h 579342"/>
                <a:gd name="connsiteX6" fmla="*/ 987702 w 1330793"/>
                <a:gd name="connsiteY6" fmla="*/ 512834 h 579342"/>
                <a:gd name="connsiteX7" fmla="*/ 977886 w 1330793"/>
                <a:gd name="connsiteY7" fmla="*/ 519800 h 579342"/>
                <a:gd name="connsiteX8" fmla="*/ 635051 w 1330793"/>
                <a:gd name="connsiteY8" fmla="*/ 493528 h 579342"/>
                <a:gd name="connsiteX9" fmla="*/ 620973 w 1330793"/>
                <a:gd name="connsiteY9" fmla="*/ 477912 h 579342"/>
                <a:gd name="connsiteX10" fmla="*/ 602988 w 1330793"/>
                <a:gd name="connsiteY10" fmla="*/ 497297 h 579342"/>
                <a:gd name="connsiteX11" fmla="*/ 335335 w 1330793"/>
                <a:gd name="connsiteY11" fmla="*/ 544064 h 579342"/>
                <a:gd name="connsiteX12" fmla="*/ 304363 w 1330793"/>
                <a:gd name="connsiteY12" fmla="*/ 528196 h 579342"/>
                <a:gd name="connsiteX13" fmla="*/ 298197 w 1330793"/>
                <a:gd name="connsiteY13" fmla="*/ 536496 h 579342"/>
                <a:gd name="connsiteX14" fmla="*/ 24 w 1330793"/>
                <a:gd name="connsiteY14" fmla="*/ 407956 h 579342"/>
                <a:gd name="connsiteX15" fmla="*/ 176243 w 1330793"/>
                <a:gd name="connsiteY15" fmla="*/ 236569 h 579342"/>
                <a:gd name="connsiteX16" fmla="*/ 184163 w 1330793"/>
                <a:gd name="connsiteY16" fmla="*/ 237869 h 579342"/>
                <a:gd name="connsiteX17" fmla="*/ 184999 w 1330793"/>
                <a:gd name="connsiteY17" fmla="*/ 231859 h 579342"/>
                <a:gd name="connsiteX18" fmla="*/ 564537 w 1330793"/>
                <a:gd name="connsiteY18" fmla="*/ 95881 h 579342"/>
                <a:gd name="connsiteX19" fmla="*/ 590526 w 1330793"/>
                <a:gd name="connsiteY19" fmla="*/ 114320 h 579342"/>
                <a:gd name="connsiteX20" fmla="*/ 593537 w 1330793"/>
                <a:gd name="connsiteY20" fmla="*/ 109184 h 579342"/>
                <a:gd name="connsiteX21" fmla="*/ 825479 w 1330793"/>
                <a:gd name="connsiteY21" fmla="*/ 0 h 57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30793" h="579342">
                  <a:moveTo>
                    <a:pt x="825479" y="0"/>
                  </a:moveTo>
                  <a:cubicBezTo>
                    <a:pt x="932049" y="24"/>
                    <a:pt x="1038619" y="52471"/>
                    <a:pt x="1085602" y="157304"/>
                  </a:cubicBezTo>
                  <a:lnTo>
                    <a:pt x="1086944" y="161482"/>
                  </a:lnTo>
                  <a:lnTo>
                    <a:pt x="1123431" y="155494"/>
                  </a:lnTo>
                  <a:cubicBezTo>
                    <a:pt x="1228056" y="155494"/>
                    <a:pt x="1332712" y="222712"/>
                    <a:pt x="1330767" y="357148"/>
                  </a:cubicBezTo>
                  <a:cubicBezTo>
                    <a:pt x="1333198" y="525191"/>
                    <a:pt x="1169066" y="588207"/>
                    <a:pt x="1046634" y="546196"/>
                  </a:cubicBezTo>
                  <a:lnTo>
                    <a:pt x="987702" y="512834"/>
                  </a:lnTo>
                  <a:lnTo>
                    <a:pt x="977886" y="519800"/>
                  </a:lnTo>
                  <a:cubicBezTo>
                    <a:pt x="872844" y="579851"/>
                    <a:pt x="728685" y="571093"/>
                    <a:pt x="635051" y="493528"/>
                  </a:cubicBezTo>
                  <a:lnTo>
                    <a:pt x="620973" y="477912"/>
                  </a:lnTo>
                  <a:lnTo>
                    <a:pt x="602988" y="497297"/>
                  </a:lnTo>
                  <a:cubicBezTo>
                    <a:pt x="531505" y="559652"/>
                    <a:pt x="424553" y="575241"/>
                    <a:pt x="335335" y="544064"/>
                  </a:cubicBezTo>
                  <a:lnTo>
                    <a:pt x="304363" y="528196"/>
                  </a:lnTo>
                  <a:lnTo>
                    <a:pt x="298197" y="536496"/>
                  </a:lnTo>
                  <a:cubicBezTo>
                    <a:pt x="198806" y="622189"/>
                    <a:pt x="-2528" y="579343"/>
                    <a:pt x="24" y="407956"/>
                  </a:cubicBezTo>
                  <a:cubicBezTo>
                    <a:pt x="-1556" y="293698"/>
                    <a:pt x="87359" y="236569"/>
                    <a:pt x="176243" y="236569"/>
                  </a:cubicBezTo>
                  <a:lnTo>
                    <a:pt x="184163" y="237869"/>
                  </a:lnTo>
                  <a:lnTo>
                    <a:pt x="184999" y="231859"/>
                  </a:lnTo>
                  <a:cubicBezTo>
                    <a:pt x="233550" y="66185"/>
                    <a:pt x="433271" y="20859"/>
                    <a:pt x="564537" y="95881"/>
                  </a:cubicBezTo>
                  <a:lnTo>
                    <a:pt x="590526" y="114320"/>
                  </a:lnTo>
                  <a:lnTo>
                    <a:pt x="593537" y="109184"/>
                  </a:lnTo>
                  <a:cubicBezTo>
                    <a:pt x="647863" y="36369"/>
                    <a:pt x="736671" y="-18"/>
                    <a:pt x="825479" y="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76000">
                  <a:srgbClr val="00B050"/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E46C17C-7C3F-54C0-5B0B-20C510124C31}"/>
                </a:ext>
              </a:extLst>
            </p:cNvPr>
            <p:cNvSpPr/>
            <p:nvPr/>
          </p:nvSpPr>
          <p:spPr>
            <a:xfrm>
              <a:off x="207104" y="3865013"/>
              <a:ext cx="1936173" cy="905961"/>
            </a:xfrm>
            <a:custGeom>
              <a:avLst/>
              <a:gdLst>
                <a:gd name="connsiteX0" fmla="*/ 1061926 w 1729696"/>
                <a:gd name="connsiteY0" fmla="*/ 0 h 809348"/>
                <a:gd name="connsiteX1" fmla="*/ 1405784 w 1729696"/>
                <a:gd name="connsiteY1" fmla="*/ 207784 h 809348"/>
                <a:gd name="connsiteX2" fmla="*/ 1427377 w 1729696"/>
                <a:gd name="connsiteY2" fmla="*/ 274955 h 809348"/>
                <a:gd name="connsiteX3" fmla="*/ 1464320 w 1729696"/>
                <a:gd name="connsiteY3" fmla="*/ 271911 h 809348"/>
                <a:gd name="connsiteX4" fmla="*/ 1729696 w 1729696"/>
                <a:gd name="connsiteY4" fmla="*/ 532273 h 809348"/>
                <a:gd name="connsiteX5" fmla="*/ 1282129 w 1729696"/>
                <a:gd name="connsiteY5" fmla="*/ 727546 h 809348"/>
                <a:gd name="connsiteX6" fmla="*/ 1248292 w 1729696"/>
                <a:gd name="connsiteY6" fmla="*/ 691058 h 809348"/>
                <a:gd name="connsiteX7" fmla="*/ 1199883 w 1729696"/>
                <a:gd name="connsiteY7" fmla="*/ 715872 h 809348"/>
                <a:gd name="connsiteX8" fmla="*/ 803557 w 1729696"/>
                <a:gd name="connsiteY8" fmla="*/ 646576 h 809348"/>
                <a:gd name="connsiteX9" fmla="*/ 800096 w 1729696"/>
                <a:gd name="connsiteY9" fmla="*/ 642842 h 809348"/>
                <a:gd name="connsiteX10" fmla="*/ 799023 w 1729696"/>
                <a:gd name="connsiteY10" fmla="*/ 646182 h 809348"/>
                <a:gd name="connsiteX11" fmla="*/ 425570 w 1729696"/>
                <a:gd name="connsiteY11" fmla="*/ 761871 h 809348"/>
                <a:gd name="connsiteX12" fmla="*/ 374540 w 1729696"/>
                <a:gd name="connsiteY12" fmla="*/ 723579 h 809348"/>
                <a:gd name="connsiteX13" fmla="*/ 347971 w 1729696"/>
                <a:gd name="connsiteY13" fmla="*/ 759345 h 809348"/>
                <a:gd name="connsiteX14" fmla="*/ 26 w 1729696"/>
                <a:gd name="connsiteY14" fmla="*/ 609336 h 809348"/>
                <a:gd name="connsiteX15" fmla="*/ 281788 w 1729696"/>
                <a:gd name="connsiteY15" fmla="*/ 421825 h 809348"/>
                <a:gd name="connsiteX16" fmla="*/ 309018 w 1729696"/>
                <a:gd name="connsiteY16" fmla="*/ 437247 h 809348"/>
                <a:gd name="connsiteX17" fmla="*/ 326494 w 1729696"/>
                <a:gd name="connsiteY17" fmla="*/ 394973 h 809348"/>
                <a:gd name="connsiteX18" fmla="*/ 653948 w 1729696"/>
                <a:gd name="connsiteY18" fmla="*/ 288183 h 809348"/>
                <a:gd name="connsiteX19" fmla="*/ 691803 w 1729696"/>
                <a:gd name="connsiteY19" fmla="*/ 305389 h 809348"/>
                <a:gd name="connsiteX20" fmla="*/ 694087 w 1729696"/>
                <a:gd name="connsiteY20" fmla="*/ 282817 h 809348"/>
                <a:gd name="connsiteX21" fmla="*/ 1061926 w 1729696"/>
                <a:gd name="connsiteY21" fmla="*/ 0 h 80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9696" h="809348">
                  <a:moveTo>
                    <a:pt x="1061926" y="0"/>
                  </a:moveTo>
                  <a:cubicBezTo>
                    <a:pt x="1202796" y="0"/>
                    <a:pt x="1343683" y="69261"/>
                    <a:pt x="1405784" y="207784"/>
                  </a:cubicBezTo>
                  <a:lnTo>
                    <a:pt x="1427377" y="274955"/>
                  </a:lnTo>
                  <a:lnTo>
                    <a:pt x="1464320" y="271911"/>
                  </a:lnTo>
                  <a:cubicBezTo>
                    <a:pt x="1596658" y="271911"/>
                    <a:pt x="1728966" y="358698"/>
                    <a:pt x="1729696" y="532273"/>
                  </a:cubicBezTo>
                  <a:cubicBezTo>
                    <a:pt x="1728601" y="792636"/>
                    <a:pt x="1431318" y="857727"/>
                    <a:pt x="1282129" y="727546"/>
                  </a:cubicBezTo>
                  <a:lnTo>
                    <a:pt x="1248292" y="691058"/>
                  </a:lnTo>
                  <a:lnTo>
                    <a:pt x="1199883" y="715872"/>
                  </a:lnTo>
                  <a:cubicBezTo>
                    <a:pt x="1067757" y="762069"/>
                    <a:pt x="909381" y="738970"/>
                    <a:pt x="803557" y="646576"/>
                  </a:cubicBezTo>
                  <a:lnTo>
                    <a:pt x="800096" y="642842"/>
                  </a:lnTo>
                  <a:lnTo>
                    <a:pt x="799023" y="646182"/>
                  </a:lnTo>
                  <a:cubicBezTo>
                    <a:pt x="735234" y="788568"/>
                    <a:pt x="553335" y="827131"/>
                    <a:pt x="425570" y="761871"/>
                  </a:cubicBezTo>
                  <a:lnTo>
                    <a:pt x="374540" y="723579"/>
                  </a:lnTo>
                  <a:lnTo>
                    <a:pt x="347971" y="759345"/>
                  </a:lnTo>
                  <a:cubicBezTo>
                    <a:pt x="231990" y="859351"/>
                    <a:pt x="-2891" y="809348"/>
                    <a:pt x="26" y="609336"/>
                  </a:cubicBezTo>
                  <a:cubicBezTo>
                    <a:pt x="-2254" y="442659"/>
                    <a:pt x="160415" y="380155"/>
                    <a:pt x="281788" y="421825"/>
                  </a:cubicBezTo>
                  <a:lnTo>
                    <a:pt x="309018" y="437247"/>
                  </a:lnTo>
                  <a:lnTo>
                    <a:pt x="326494" y="394973"/>
                  </a:lnTo>
                  <a:cubicBezTo>
                    <a:pt x="392258" y="283098"/>
                    <a:pt x="537565" y="247502"/>
                    <a:pt x="653948" y="288183"/>
                  </a:cubicBezTo>
                  <a:lnTo>
                    <a:pt x="691803" y="305389"/>
                  </a:lnTo>
                  <a:lnTo>
                    <a:pt x="694087" y="282817"/>
                  </a:lnTo>
                  <a:cubicBezTo>
                    <a:pt x="733251" y="94272"/>
                    <a:pt x="897577" y="0"/>
                    <a:pt x="10619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B41A13-342E-55FD-1902-D916A38E8487}"/>
                </a:ext>
              </a:extLst>
            </p:cNvPr>
            <p:cNvSpPr txBox="1"/>
            <p:nvPr/>
          </p:nvSpPr>
          <p:spPr>
            <a:xfrm>
              <a:off x="1427878" y="2911847"/>
              <a:ext cx="1679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Tim Kerja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38A51F2-70A2-4131-DFA6-1487737E8DFF}"/>
                </a:ext>
              </a:extLst>
            </p:cNvPr>
            <p:cNvSpPr txBox="1"/>
            <p:nvPr/>
          </p:nvSpPr>
          <p:spPr>
            <a:xfrm>
              <a:off x="2883900" y="4133327"/>
              <a:ext cx="116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Mitra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8927DE5-F387-F0C4-C77A-F8099F7CAEE0}"/>
                </a:ext>
              </a:extLst>
            </p:cNvPr>
            <p:cNvSpPr txBox="1"/>
            <p:nvPr/>
          </p:nvSpPr>
          <p:spPr>
            <a:xfrm>
              <a:off x="673080" y="4146020"/>
              <a:ext cx="116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Mitra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5EBCEEC-99CB-5A79-A4D5-81641C9EC237}"/>
                </a:ext>
              </a:extLst>
            </p:cNvPr>
            <p:cNvSpPr txBox="1"/>
            <p:nvPr/>
          </p:nvSpPr>
          <p:spPr>
            <a:xfrm>
              <a:off x="737152" y="5062139"/>
              <a:ext cx="116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Anda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84D500-6D37-90E9-DD51-16794492E448}"/>
                </a:ext>
              </a:extLst>
            </p:cNvPr>
            <p:cNvSpPr txBox="1"/>
            <p:nvPr/>
          </p:nvSpPr>
          <p:spPr>
            <a:xfrm>
              <a:off x="2999176" y="5136089"/>
              <a:ext cx="116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Mitra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2ADEAA-1E78-5F4A-B225-8EDB3A6344F7}"/>
              </a:ext>
            </a:extLst>
          </p:cNvPr>
          <p:cNvGrpSpPr/>
          <p:nvPr/>
        </p:nvGrpSpPr>
        <p:grpSpPr>
          <a:xfrm>
            <a:off x="610230" y="2439749"/>
            <a:ext cx="4153995" cy="5099347"/>
            <a:chOff x="5940207" y="2439749"/>
            <a:chExt cx="4153995" cy="5099347"/>
          </a:xfrm>
        </p:grpSpPr>
        <p:sp>
          <p:nvSpPr>
            <p:cNvPr id="86" name="Freeform: Shape 22">
              <a:extLst>
                <a:ext uri="{FF2B5EF4-FFF2-40B4-BE49-F238E27FC236}">
                  <a16:creationId xmlns:a16="http://schemas.microsoft.com/office/drawing/2014/main" id="{97E6AE0A-1B3A-2937-6236-96F13348AEDE}"/>
                </a:ext>
              </a:extLst>
            </p:cNvPr>
            <p:cNvSpPr/>
            <p:nvPr/>
          </p:nvSpPr>
          <p:spPr>
            <a:xfrm>
              <a:off x="8408070" y="3957602"/>
              <a:ext cx="1485003" cy="870415"/>
            </a:xfrm>
            <a:custGeom>
              <a:avLst/>
              <a:gdLst>
                <a:gd name="connsiteX0" fmla="*/ 627477 w 1326640"/>
                <a:gd name="connsiteY0" fmla="*/ 0 h 777593"/>
                <a:gd name="connsiteX1" fmla="*/ 985748 w 1326640"/>
                <a:gd name="connsiteY1" fmla="*/ 218736 h 777593"/>
                <a:gd name="connsiteX2" fmla="*/ 985980 w 1326640"/>
                <a:gd name="connsiteY2" fmla="*/ 219444 h 777593"/>
                <a:gd name="connsiteX3" fmla="*/ 986430 w 1326640"/>
                <a:gd name="connsiteY3" fmla="*/ 219329 h 777593"/>
                <a:gd name="connsiteX4" fmla="*/ 1326640 w 1326640"/>
                <a:gd name="connsiteY4" fmla="*/ 496264 h 777593"/>
                <a:gd name="connsiteX5" fmla="*/ 886395 w 1326640"/>
                <a:gd name="connsiteY5" fmla="*/ 738032 h 777593"/>
                <a:gd name="connsiteX6" fmla="*/ 850831 w 1326640"/>
                <a:gd name="connsiteY6" fmla="*/ 712790 h 777593"/>
                <a:gd name="connsiteX7" fmla="*/ 836765 w 1326640"/>
                <a:gd name="connsiteY7" fmla="*/ 722868 h 777593"/>
                <a:gd name="connsiteX8" fmla="*/ 450511 w 1326640"/>
                <a:gd name="connsiteY8" fmla="*/ 739571 h 777593"/>
                <a:gd name="connsiteX9" fmla="*/ 384314 w 1326640"/>
                <a:gd name="connsiteY9" fmla="*/ 697955 h 777593"/>
                <a:gd name="connsiteX10" fmla="*/ 364250 w 1326640"/>
                <a:gd name="connsiteY10" fmla="*/ 724959 h 777593"/>
                <a:gd name="connsiteX11" fmla="*/ 29 w 1326640"/>
                <a:gd name="connsiteY11" fmla="*/ 567976 h 777593"/>
                <a:gd name="connsiteX12" fmla="*/ 215266 w 1326640"/>
                <a:gd name="connsiteY12" fmla="*/ 358666 h 777593"/>
                <a:gd name="connsiteX13" fmla="*/ 236156 w 1326640"/>
                <a:gd name="connsiteY13" fmla="*/ 362094 h 777593"/>
                <a:gd name="connsiteX14" fmla="*/ 243368 w 1326640"/>
                <a:gd name="connsiteY14" fmla="*/ 297665 h 777593"/>
                <a:gd name="connsiteX15" fmla="*/ 627477 w 1326640"/>
                <a:gd name="connsiteY15" fmla="*/ 0 h 77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26640" h="777593">
                  <a:moveTo>
                    <a:pt x="627477" y="0"/>
                  </a:moveTo>
                  <a:cubicBezTo>
                    <a:pt x="773703" y="23"/>
                    <a:pt x="919929" y="72948"/>
                    <a:pt x="985748" y="218736"/>
                  </a:cubicBezTo>
                  <a:lnTo>
                    <a:pt x="985980" y="219444"/>
                  </a:lnTo>
                  <a:lnTo>
                    <a:pt x="986430" y="219329"/>
                  </a:lnTo>
                  <a:cubicBezTo>
                    <a:pt x="1144811" y="192955"/>
                    <a:pt x="1325682" y="285266"/>
                    <a:pt x="1326640" y="496264"/>
                  </a:cubicBezTo>
                  <a:cubicBezTo>
                    <a:pt x="1325469" y="754150"/>
                    <a:pt x="1055540" y="834739"/>
                    <a:pt x="886395" y="738032"/>
                  </a:cubicBezTo>
                  <a:lnTo>
                    <a:pt x="850831" y="712790"/>
                  </a:lnTo>
                  <a:lnTo>
                    <a:pt x="836765" y="722868"/>
                  </a:lnTo>
                  <a:cubicBezTo>
                    <a:pt x="721151" y="789679"/>
                    <a:pt x="571755" y="795247"/>
                    <a:pt x="450511" y="739571"/>
                  </a:cubicBezTo>
                  <a:lnTo>
                    <a:pt x="384314" y="697955"/>
                  </a:lnTo>
                  <a:lnTo>
                    <a:pt x="364250" y="724959"/>
                  </a:lnTo>
                  <a:cubicBezTo>
                    <a:pt x="242843" y="829615"/>
                    <a:pt x="-3070" y="777287"/>
                    <a:pt x="29" y="567976"/>
                  </a:cubicBezTo>
                  <a:cubicBezTo>
                    <a:pt x="-1916" y="428436"/>
                    <a:pt x="106690" y="358666"/>
                    <a:pt x="215266" y="358666"/>
                  </a:cubicBezTo>
                  <a:lnTo>
                    <a:pt x="236156" y="362094"/>
                  </a:lnTo>
                  <a:lnTo>
                    <a:pt x="243368" y="297665"/>
                  </a:lnTo>
                  <a:cubicBezTo>
                    <a:pt x="286283" y="99175"/>
                    <a:pt x="456880" y="-27"/>
                    <a:pt x="62747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23">
              <a:extLst>
                <a:ext uri="{FF2B5EF4-FFF2-40B4-BE49-F238E27FC236}">
                  <a16:creationId xmlns:a16="http://schemas.microsoft.com/office/drawing/2014/main" id="{3A904ADF-A213-CFF8-268B-0BEFE776017B}"/>
                </a:ext>
              </a:extLst>
            </p:cNvPr>
            <p:cNvSpPr/>
            <p:nvPr/>
          </p:nvSpPr>
          <p:spPr>
            <a:xfrm>
              <a:off x="8426578" y="5059320"/>
              <a:ext cx="1667624" cy="726225"/>
            </a:xfrm>
            <a:custGeom>
              <a:avLst/>
              <a:gdLst>
                <a:gd name="connsiteX0" fmla="*/ 924059 w 1489786"/>
                <a:gd name="connsiteY0" fmla="*/ 0 h 648779"/>
                <a:gd name="connsiteX1" fmla="*/ 1215342 w 1489786"/>
                <a:gd name="connsiteY1" fmla="*/ 176093 h 648779"/>
                <a:gd name="connsiteX2" fmla="*/ 1216877 w 1489786"/>
                <a:gd name="connsiteY2" fmla="*/ 180867 h 648779"/>
                <a:gd name="connsiteX3" fmla="*/ 1257594 w 1489786"/>
                <a:gd name="connsiteY3" fmla="*/ 174184 h 648779"/>
                <a:gd name="connsiteX4" fmla="*/ 1489756 w 1489786"/>
                <a:gd name="connsiteY4" fmla="*/ 400087 h 648779"/>
                <a:gd name="connsiteX5" fmla="*/ 1171577 w 1489786"/>
                <a:gd name="connsiteY5" fmla="*/ 611871 h 648779"/>
                <a:gd name="connsiteX6" fmla="*/ 1105474 w 1489786"/>
                <a:gd name="connsiteY6" fmla="*/ 574452 h 648779"/>
                <a:gd name="connsiteX7" fmla="*/ 1094718 w 1489786"/>
                <a:gd name="connsiteY7" fmla="*/ 582086 h 648779"/>
                <a:gd name="connsiteX8" fmla="*/ 710823 w 1489786"/>
                <a:gd name="connsiteY8" fmla="*/ 552661 h 648779"/>
                <a:gd name="connsiteX9" fmla="*/ 695002 w 1489786"/>
                <a:gd name="connsiteY9" fmla="*/ 535108 h 648779"/>
                <a:gd name="connsiteX10" fmla="*/ 674864 w 1489786"/>
                <a:gd name="connsiteY10" fmla="*/ 556825 h 648779"/>
                <a:gd name="connsiteX11" fmla="*/ 375273 w 1489786"/>
                <a:gd name="connsiteY11" fmla="*/ 609198 h 648779"/>
                <a:gd name="connsiteX12" fmla="*/ 340679 w 1489786"/>
                <a:gd name="connsiteY12" fmla="*/ 591466 h 648779"/>
                <a:gd name="connsiteX13" fmla="*/ 333719 w 1489786"/>
                <a:gd name="connsiteY13" fmla="*/ 600827 h 648779"/>
                <a:gd name="connsiteX14" fmla="*/ 28 w 1489786"/>
                <a:gd name="connsiteY14" fmla="*/ 456971 h 648779"/>
                <a:gd name="connsiteX15" fmla="*/ 197274 w 1489786"/>
                <a:gd name="connsiteY15" fmla="*/ 265164 h 648779"/>
                <a:gd name="connsiteX16" fmla="*/ 206005 w 1489786"/>
                <a:gd name="connsiteY16" fmla="*/ 266596 h 648779"/>
                <a:gd name="connsiteX17" fmla="*/ 206986 w 1489786"/>
                <a:gd name="connsiteY17" fmla="*/ 259565 h 648779"/>
                <a:gd name="connsiteX18" fmla="*/ 631930 w 1489786"/>
                <a:gd name="connsiteY18" fmla="*/ 107287 h 648779"/>
                <a:gd name="connsiteX19" fmla="*/ 661021 w 1489786"/>
                <a:gd name="connsiteY19" fmla="*/ 127938 h 648779"/>
                <a:gd name="connsiteX20" fmla="*/ 664335 w 1489786"/>
                <a:gd name="connsiteY20" fmla="*/ 122287 h 648779"/>
                <a:gd name="connsiteX21" fmla="*/ 924059 w 1489786"/>
                <a:gd name="connsiteY21" fmla="*/ 0 h 64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89786" h="648779">
                  <a:moveTo>
                    <a:pt x="924059" y="0"/>
                  </a:moveTo>
                  <a:cubicBezTo>
                    <a:pt x="1043391" y="0"/>
                    <a:pt x="1162724" y="58698"/>
                    <a:pt x="1215342" y="176093"/>
                  </a:cubicBezTo>
                  <a:lnTo>
                    <a:pt x="1216877" y="180867"/>
                  </a:lnTo>
                  <a:lnTo>
                    <a:pt x="1257594" y="174184"/>
                  </a:lnTo>
                  <a:cubicBezTo>
                    <a:pt x="1374769" y="174184"/>
                    <a:pt x="1491944" y="249485"/>
                    <a:pt x="1489756" y="400087"/>
                  </a:cubicBezTo>
                  <a:cubicBezTo>
                    <a:pt x="1492491" y="588339"/>
                    <a:pt x="1308721" y="658934"/>
                    <a:pt x="1171577" y="611871"/>
                  </a:cubicBezTo>
                  <a:lnTo>
                    <a:pt x="1105474" y="574452"/>
                  </a:lnTo>
                  <a:lnTo>
                    <a:pt x="1094718" y="582086"/>
                  </a:lnTo>
                  <a:cubicBezTo>
                    <a:pt x="977094" y="649344"/>
                    <a:pt x="815674" y="639535"/>
                    <a:pt x="710823" y="552661"/>
                  </a:cubicBezTo>
                  <a:lnTo>
                    <a:pt x="695002" y="535108"/>
                  </a:lnTo>
                  <a:lnTo>
                    <a:pt x="674864" y="556825"/>
                  </a:lnTo>
                  <a:cubicBezTo>
                    <a:pt x="594845" y="626656"/>
                    <a:pt x="475136" y="644114"/>
                    <a:pt x="375273" y="609198"/>
                  </a:cubicBezTo>
                  <a:lnTo>
                    <a:pt x="340679" y="591466"/>
                  </a:lnTo>
                  <a:lnTo>
                    <a:pt x="333719" y="600827"/>
                  </a:lnTo>
                  <a:cubicBezTo>
                    <a:pt x="222421" y="696731"/>
                    <a:pt x="-2889" y="648779"/>
                    <a:pt x="28" y="456971"/>
                  </a:cubicBezTo>
                  <a:cubicBezTo>
                    <a:pt x="-1796" y="329100"/>
                    <a:pt x="97754" y="265164"/>
                    <a:pt x="197274" y="265164"/>
                  </a:cubicBezTo>
                  <a:lnTo>
                    <a:pt x="206005" y="266596"/>
                  </a:lnTo>
                  <a:lnTo>
                    <a:pt x="206986" y="259565"/>
                  </a:lnTo>
                  <a:cubicBezTo>
                    <a:pt x="261380" y="74031"/>
                    <a:pt x="485002" y="23271"/>
                    <a:pt x="631930" y="107287"/>
                  </a:cubicBezTo>
                  <a:lnTo>
                    <a:pt x="661021" y="127938"/>
                  </a:lnTo>
                  <a:lnTo>
                    <a:pt x="664335" y="122287"/>
                  </a:lnTo>
                  <a:cubicBezTo>
                    <a:pt x="725171" y="40763"/>
                    <a:pt x="824615" y="0"/>
                    <a:pt x="924059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76000">
                  <a:schemeClr val="accent4"/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65652CB-DF32-6D76-122B-1AE933356643}"/>
                </a:ext>
              </a:extLst>
            </p:cNvPr>
            <p:cNvSpPr txBox="1"/>
            <p:nvPr/>
          </p:nvSpPr>
          <p:spPr>
            <a:xfrm>
              <a:off x="8732279" y="5248510"/>
              <a:ext cx="116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Mitra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93391C6-5DA4-6AB5-3C03-A8D6EBE0539B}"/>
                </a:ext>
              </a:extLst>
            </p:cNvPr>
            <p:cNvSpPr/>
            <p:nvPr/>
          </p:nvSpPr>
          <p:spPr>
            <a:xfrm rot="20771912">
              <a:off x="6132454" y="5614182"/>
              <a:ext cx="203291" cy="19311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aphic 7">
              <a:extLst>
                <a:ext uri="{FF2B5EF4-FFF2-40B4-BE49-F238E27FC236}">
                  <a16:creationId xmlns:a16="http://schemas.microsoft.com/office/drawing/2014/main" id="{3225E4EF-4807-A2D0-AA5D-1C9ABB91322D}"/>
                </a:ext>
              </a:extLst>
            </p:cNvPr>
            <p:cNvGrpSpPr/>
            <p:nvPr/>
          </p:nvGrpSpPr>
          <p:grpSpPr>
            <a:xfrm>
              <a:off x="6678501" y="3472514"/>
              <a:ext cx="2841221" cy="4066582"/>
              <a:chOff x="5601938" y="2869025"/>
              <a:chExt cx="994505" cy="1423415"/>
            </a:xfrm>
            <a:solidFill>
              <a:srgbClr val="331C10"/>
            </a:solidFill>
          </p:grpSpPr>
          <p:sp>
            <p:nvSpPr>
              <p:cNvPr id="83" name="Freeform: Shape 19">
                <a:extLst>
                  <a:ext uri="{FF2B5EF4-FFF2-40B4-BE49-F238E27FC236}">
                    <a16:creationId xmlns:a16="http://schemas.microsoft.com/office/drawing/2014/main" id="{E7EC70F0-1FEC-68AA-0461-5AD97FDF5083}"/>
                  </a:ext>
                </a:extLst>
              </p:cNvPr>
              <p:cNvSpPr/>
              <p:nvPr/>
            </p:nvSpPr>
            <p:spPr>
              <a:xfrm>
                <a:off x="5904642" y="2881884"/>
                <a:ext cx="19145" cy="46386"/>
              </a:xfrm>
              <a:custGeom>
                <a:avLst/>
                <a:gdLst>
                  <a:gd name="connsiteX0" fmla="*/ 0 w 19145"/>
                  <a:gd name="connsiteY0" fmla="*/ 12859 h 46386"/>
                  <a:gd name="connsiteX1" fmla="*/ 19145 w 19145"/>
                  <a:gd name="connsiteY1" fmla="*/ 46387 h 46386"/>
                  <a:gd name="connsiteX2" fmla="*/ 0 w 19145"/>
                  <a:gd name="connsiteY2" fmla="*/ 0 h 4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145" h="46386">
                    <a:moveTo>
                      <a:pt x="0" y="12859"/>
                    </a:moveTo>
                    <a:lnTo>
                      <a:pt x="19145" y="463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1C1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4" name="Freeform: Shape 20">
                <a:extLst>
                  <a:ext uri="{FF2B5EF4-FFF2-40B4-BE49-F238E27FC236}">
                    <a16:creationId xmlns:a16="http://schemas.microsoft.com/office/drawing/2014/main" id="{914A89B0-2996-58B6-A8D9-2570F674132B}"/>
                  </a:ext>
                </a:extLst>
              </p:cNvPr>
              <p:cNvSpPr/>
              <p:nvPr/>
            </p:nvSpPr>
            <p:spPr>
              <a:xfrm>
                <a:off x="5601938" y="2869025"/>
                <a:ext cx="994505" cy="1423415"/>
              </a:xfrm>
              <a:custGeom>
                <a:avLst/>
                <a:gdLst>
                  <a:gd name="connsiteX0" fmla="*/ 994505 w 994505"/>
                  <a:gd name="connsiteY0" fmla="*/ 678942 h 1423415"/>
                  <a:gd name="connsiteX1" fmla="*/ 714947 w 994505"/>
                  <a:gd name="connsiteY1" fmla="*/ 811625 h 1423415"/>
                  <a:gd name="connsiteX2" fmla="*/ 807244 w 994505"/>
                  <a:gd name="connsiteY2" fmla="*/ 677704 h 1423415"/>
                  <a:gd name="connsiteX3" fmla="*/ 689229 w 994505"/>
                  <a:gd name="connsiteY3" fmla="*/ 798767 h 1423415"/>
                  <a:gd name="connsiteX4" fmla="*/ 551021 w 994505"/>
                  <a:gd name="connsiteY4" fmla="*/ 906209 h 1423415"/>
                  <a:gd name="connsiteX5" fmla="*/ 537591 w 994505"/>
                  <a:gd name="connsiteY5" fmla="*/ 708374 h 1423415"/>
                  <a:gd name="connsiteX6" fmla="*/ 651605 w 994505"/>
                  <a:gd name="connsiteY6" fmla="*/ 579787 h 1423415"/>
                  <a:gd name="connsiteX7" fmla="*/ 968121 w 994505"/>
                  <a:gd name="connsiteY7" fmla="*/ 427863 h 1423415"/>
                  <a:gd name="connsiteX8" fmla="*/ 689896 w 994505"/>
                  <a:gd name="connsiteY8" fmla="*/ 536543 h 1423415"/>
                  <a:gd name="connsiteX9" fmla="*/ 811530 w 994505"/>
                  <a:gd name="connsiteY9" fmla="*/ 399383 h 1423415"/>
                  <a:gd name="connsiteX10" fmla="*/ 533114 w 994505"/>
                  <a:gd name="connsiteY10" fmla="*/ 642271 h 1423415"/>
                  <a:gd name="connsiteX11" fmla="*/ 510064 w 994505"/>
                  <a:gd name="connsiteY11" fmla="*/ 303371 h 1423415"/>
                  <a:gd name="connsiteX12" fmla="*/ 669798 w 994505"/>
                  <a:gd name="connsiteY12" fmla="*/ 19336 h 1423415"/>
                  <a:gd name="connsiteX13" fmla="*/ 506254 w 994505"/>
                  <a:gd name="connsiteY13" fmla="*/ 247174 h 1423415"/>
                  <a:gd name="connsiteX14" fmla="*/ 489490 w 994505"/>
                  <a:gd name="connsiteY14" fmla="*/ 0 h 1423415"/>
                  <a:gd name="connsiteX15" fmla="*/ 463677 w 994505"/>
                  <a:gd name="connsiteY15" fmla="*/ 32195 h 1423415"/>
                  <a:gd name="connsiteX16" fmla="*/ 457581 w 994505"/>
                  <a:gd name="connsiteY16" fmla="*/ 296799 h 1423415"/>
                  <a:gd name="connsiteX17" fmla="*/ 321850 w 994505"/>
                  <a:gd name="connsiteY17" fmla="*/ 59246 h 1423415"/>
                  <a:gd name="connsiteX18" fmla="*/ 448628 w 994505"/>
                  <a:gd name="connsiteY18" fmla="*/ 685229 h 1423415"/>
                  <a:gd name="connsiteX19" fmla="*/ 167450 w 994505"/>
                  <a:gd name="connsiteY19" fmla="*/ 347758 h 1423415"/>
                  <a:gd name="connsiteX20" fmla="*/ 264033 w 994505"/>
                  <a:gd name="connsiteY20" fmla="*/ 515207 h 1423415"/>
                  <a:gd name="connsiteX21" fmla="*/ 0 w 994505"/>
                  <a:gd name="connsiteY21" fmla="*/ 392906 h 1423415"/>
                  <a:gd name="connsiteX22" fmla="*/ 270510 w 994505"/>
                  <a:gd name="connsiteY22" fmla="*/ 547497 h 1423415"/>
                  <a:gd name="connsiteX23" fmla="*/ 447008 w 994505"/>
                  <a:gd name="connsiteY23" fmla="*/ 755142 h 1423415"/>
                  <a:gd name="connsiteX24" fmla="*/ 442531 w 994505"/>
                  <a:gd name="connsiteY24" fmla="*/ 946880 h 1423415"/>
                  <a:gd name="connsiteX25" fmla="*/ 270510 w 994505"/>
                  <a:gd name="connsiteY25" fmla="*/ 876014 h 1423415"/>
                  <a:gd name="connsiteX26" fmla="*/ 206121 w 994505"/>
                  <a:gd name="connsiteY26" fmla="*/ 650558 h 1423415"/>
                  <a:gd name="connsiteX27" fmla="*/ 238316 w 994505"/>
                  <a:gd name="connsiteY27" fmla="*/ 850202 h 1423415"/>
                  <a:gd name="connsiteX28" fmla="*/ 12954 w 994505"/>
                  <a:gd name="connsiteY28" fmla="*/ 700469 h 1423415"/>
                  <a:gd name="connsiteX29" fmla="*/ 251174 w 994505"/>
                  <a:gd name="connsiteY29" fmla="*/ 901732 h 1423415"/>
                  <a:gd name="connsiteX30" fmla="*/ 441293 w 994505"/>
                  <a:gd name="connsiteY30" fmla="*/ 1002030 h 1423415"/>
                  <a:gd name="connsiteX31" fmla="*/ 431578 w 994505"/>
                  <a:gd name="connsiteY31" fmla="*/ 1423416 h 1423415"/>
                  <a:gd name="connsiteX32" fmla="*/ 586169 w 994505"/>
                  <a:gd name="connsiteY32" fmla="*/ 1423416 h 1423415"/>
                  <a:gd name="connsiteX33" fmla="*/ 556165 w 994505"/>
                  <a:gd name="connsiteY33" fmla="*/ 981647 h 1423415"/>
                  <a:gd name="connsiteX34" fmla="*/ 727901 w 994505"/>
                  <a:gd name="connsiteY34" fmla="*/ 830771 h 1423415"/>
                  <a:gd name="connsiteX35" fmla="*/ 994505 w 994505"/>
                  <a:gd name="connsiteY35" fmla="*/ 678942 h 142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94505" h="1423415">
                    <a:moveTo>
                      <a:pt x="994505" y="678942"/>
                    </a:moveTo>
                    <a:lnTo>
                      <a:pt x="714947" y="811625"/>
                    </a:lnTo>
                    <a:lnTo>
                      <a:pt x="807244" y="677704"/>
                    </a:lnTo>
                    <a:lnTo>
                      <a:pt x="689229" y="798767"/>
                    </a:lnTo>
                    <a:lnTo>
                      <a:pt x="551021" y="906209"/>
                    </a:lnTo>
                    <a:lnTo>
                      <a:pt x="537591" y="708374"/>
                    </a:lnTo>
                    <a:lnTo>
                      <a:pt x="651605" y="579787"/>
                    </a:lnTo>
                    <a:lnTo>
                      <a:pt x="968121" y="427863"/>
                    </a:lnTo>
                    <a:lnTo>
                      <a:pt x="689896" y="536543"/>
                    </a:lnTo>
                    <a:lnTo>
                      <a:pt x="811530" y="399383"/>
                    </a:lnTo>
                    <a:lnTo>
                      <a:pt x="533114" y="642271"/>
                    </a:lnTo>
                    <a:lnTo>
                      <a:pt x="510064" y="303371"/>
                    </a:lnTo>
                    <a:lnTo>
                      <a:pt x="669798" y="19336"/>
                    </a:lnTo>
                    <a:lnTo>
                      <a:pt x="506254" y="247174"/>
                    </a:lnTo>
                    <a:lnTo>
                      <a:pt x="489490" y="0"/>
                    </a:lnTo>
                    <a:lnTo>
                      <a:pt x="463677" y="32195"/>
                    </a:lnTo>
                    <a:lnTo>
                      <a:pt x="457581" y="296799"/>
                    </a:lnTo>
                    <a:lnTo>
                      <a:pt x="321850" y="59246"/>
                    </a:lnTo>
                    <a:cubicBezTo>
                      <a:pt x="455295" y="387572"/>
                      <a:pt x="466344" y="321564"/>
                      <a:pt x="448628" y="685229"/>
                    </a:cubicBezTo>
                    <a:lnTo>
                      <a:pt x="167450" y="347758"/>
                    </a:lnTo>
                    <a:lnTo>
                      <a:pt x="264033" y="515207"/>
                    </a:lnTo>
                    <a:lnTo>
                      <a:pt x="0" y="392906"/>
                    </a:lnTo>
                    <a:lnTo>
                      <a:pt x="270510" y="547497"/>
                    </a:lnTo>
                    <a:lnTo>
                      <a:pt x="447008" y="755142"/>
                    </a:lnTo>
                    <a:lnTo>
                      <a:pt x="442531" y="946880"/>
                    </a:lnTo>
                    <a:lnTo>
                      <a:pt x="270510" y="876014"/>
                    </a:lnTo>
                    <a:lnTo>
                      <a:pt x="206121" y="650558"/>
                    </a:lnTo>
                    <a:lnTo>
                      <a:pt x="238316" y="850202"/>
                    </a:lnTo>
                    <a:lnTo>
                      <a:pt x="12954" y="700469"/>
                    </a:lnTo>
                    <a:lnTo>
                      <a:pt x="251174" y="901732"/>
                    </a:lnTo>
                    <a:lnTo>
                      <a:pt x="441293" y="1002030"/>
                    </a:lnTo>
                    <a:lnTo>
                      <a:pt x="431578" y="1423416"/>
                    </a:lnTo>
                    <a:lnTo>
                      <a:pt x="586169" y="1423416"/>
                    </a:lnTo>
                    <a:lnTo>
                      <a:pt x="556165" y="981647"/>
                    </a:lnTo>
                    <a:lnTo>
                      <a:pt x="727901" y="830771"/>
                    </a:lnTo>
                    <a:lnTo>
                      <a:pt x="994505" y="67894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88" name="Freeform: Shape 24">
              <a:extLst>
                <a:ext uri="{FF2B5EF4-FFF2-40B4-BE49-F238E27FC236}">
                  <a16:creationId xmlns:a16="http://schemas.microsoft.com/office/drawing/2014/main" id="{56C342CC-B025-CDD4-5957-66C51C6E5347}"/>
                </a:ext>
              </a:extLst>
            </p:cNvPr>
            <p:cNvSpPr/>
            <p:nvPr/>
          </p:nvSpPr>
          <p:spPr>
            <a:xfrm>
              <a:off x="6517172" y="2439749"/>
              <a:ext cx="3163877" cy="1377349"/>
            </a:xfrm>
            <a:custGeom>
              <a:avLst/>
              <a:gdLst>
                <a:gd name="connsiteX0" fmla="*/ 825479 w 1330793"/>
                <a:gd name="connsiteY0" fmla="*/ 0 h 579342"/>
                <a:gd name="connsiteX1" fmla="*/ 1085602 w 1330793"/>
                <a:gd name="connsiteY1" fmla="*/ 157304 h 579342"/>
                <a:gd name="connsiteX2" fmla="*/ 1086944 w 1330793"/>
                <a:gd name="connsiteY2" fmla="*/ 161482 h 579342"/>
                <a:gd name="connsiteX3" fmla="*/ 1123431 w 1330793"/>
                <a:gd name="connsiteY3" fmla="*/ 155494 h 579342"/>
                <a:gd name="connsiteX4" fmla="*/ 1330767 w 1330793"/>
                <a:gd name="connsiteY4" fmla="*/ 357148 h 579342"/>
                <a:gd name="connsiteX5" fmla="*/ 1046634 w 1330793"/>
                <a:gd name="connsiteY5" fmla="*/ 546196 h 579342"/>
                <a:gd name="connsiteX6" fmla="*/ 987702 w 1330793"/>
                <a:gd name="connsiteY6" fmla="*/ 512834 h 579342"/>
                <a:gd name="connsiteX7" fmla="*/ 977886 w 1330793"/>
                <a:gd name="connsiteY7" fmla="*/ 519800 h 579342"/>
                <a:gd name="connsiteX8" fmla="*/ 635051 w 1330793"/>
                <a:gd name="connsiteY8" fmla="*/ 493528 h 579342"/>
                <a:gd name="connsiteX9" fmla="*/ 620973 w 1330793"/>
                <a:gd name="connsiteY9" fmla="*/ 477912 h 579342"/>
                <a:gd name="connsiteX10" fmla="*/ 602988 w 1330793"/>
                <a:gd name="connsiteY10" fmla="*/ 497297 h 579342"/>
                <a:gd name="connsiteX11" fmla="*/ 335335 w 1330793"/>
                <a:gd name="connsiteY11" fmla="*/ 544064 h 579342"/>
                <a:gd name="connsiteX12" fmla="*/ 304363 w 1330793"/>
                <a:gd name="connsiteY12" fmla="*/ 528196 h 579342"/>
                <a:gd name="connsiteX13" fmla="*/ 298197 w 1330793"/>
                <a:gd name="connsiteY13" fmla="*/ 536496 h 579342"/>
                <a:gd name="connsiteX14" fmla="*/ 24 w 1330793"/>
                <a:gd name="connsiteY14" fmla="*/ 407956 h 579342"/>
                <a:gd name="connsiteX15" fmla="*/ 176243 w 1330793"/>
                <a:gd name="connsiteY15" fmla="*/ 236569 h 579342"/>
                <a:gd name="connsiteX16" fmla="*/ 184163 w 1330793"/>
                <a:gd name="connsiteY16" fmla="*/ 237869 h 579342"/>
                <a:gd name="connsiteX17" fmla="*/ 184999 w 1330793"/>
                <a:gd name="connsiteY17" fmla="*/ 231859 h 579342"/>
                <a:gd name="connsiteX18" fmla="*/ 564537 w 1330793"/>
                <a:gd name="connsiteY18" fmla="*/ 95881 h 579342"/>
                <a:gd name="connsiteX19" fmla="*/ 590526 w 1330793"/>
                <a:gd name="connsiteY19" fmla="*/ 114320 h 579342"/>
                <a:gd name="connsiteX20" fmla="*/ 593537 w 1330793"/>
                <a:gd name="connsiteY20" fmla="*/ 109184 h 579342"/>
                <a:gd name="connsiteX21" fmla="*/ 825479 w 1330793"/>
                <a:gd name="connsiteY21" fmla="*/ 0 h 57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30793" h="579342">
                  <a:moveTo>
                    <a:pt x="825479" y="0"/>
                  </a:moveTo>
                  <a:cubicBezTo>
                    <a:pt x="932049" y="24"/>
                    <a:pt x="1038619" y="52471"/>
                    <a:pt x="1085602" y="157304"/>
                  </a:cubicBezTo>
                  <a:lnTo>
                    <a:pt x="1086944" y="161482"/>
                  </a:lnTo>
                  <a:lnTo>
                    <a:pt x="1123431" y="155494"/>
                  </a:lnTo>
                  <a:cubicBezTo>
                    <a:pt x="1228056" y="155494"/>
                    <a:pt x="1332712" y="222712"/>
                    <a:pt x="1330767" y="357148"/>
                  </a:cubicBezTo>
                  <a:cubicBezTo>
                    <a:pt x="1333198" y="525191"/>
                    <a:pt x="1169066" y="588207"/>
                    <a:pt x="1046634" y="546196"/>
                  </a:cubicBezTo>
                  <a:lnTo>
                    <a:pt x="987702" y="512834"/>
                  </a:lnTo>
                  <a:lnTo>
                    <a:pt x="977886" y="519800"/>
                  </a:lnTo>
                  <a:cubicBezTo>
                    <a:pt x="872844" y="579851"/>
                    <a:pt x="728685" y="571093"/>
                    <a:pt x="635051" y="493528"/>
                  </a:cubicBezTo>
                  <a:lnTo>
                    <a:pt x="620973" y="477912"/>
                  </a:lnTo>
                  <a:lnTo>
                    <a:pt x="602988" y="497297"/>
                  </a:lnTo>
                  <a:cubicBezTo>
                    <a:pt x="531505" y="559652"/>
                    <a:pt x="424553" y="575241"/>
                    <a:pt x="335335" y="544064"/>
                  </a:cubicBezTo>
                  <a:lnTo>
                    <a:pt x="304363" y="528196"/>
                  </a:lnTo>
                  <a:lnTo>
                    <a:pt x="298197" y="536496"/>
                  </a:lnTo>
                  <a:cubicBezTo>
                    <a:pt x="198806" y="622189"/>
                    <a:pt x="-2528" y="579343"/>
                    <a:pt x="24" y="407956"/>
                  </a:cubicBezTo>
                  <a:cubicBezTo>
                    <a:pt x="-1556" y="293698"/>
                    <a:pt x="87359" y="236569"/>
                    <a:pt x="176243" y="236569"/>
                  </a:cubicBezTo>
                  <a:lnTo>
                    <a:pt x="184163" y="237869"/>
                  </a:lnTo>
                  <a:lnTo>
                    <a:pt x="184999" y="231859"/>
                  </a:lnTo>
                  <a:cubicBezTo>
                    <a:pt x="233550" y="66185"/>
                    <a:pt x="433271" y="20859"/>
                    <a:pt x="564537" y="95881"/>
                  </a:cubicBezTo>
                  <a:lnTo>
                    <a:pt x="590526" y="114320"/>
                  </a:lnTo>
                  <a:lnTo>
                    <a:pt x="593537" y="109184"/>
                  </a:lnTo>
                  <a:cubicBezTo>
                    <a:pt x="647863" y="36369"/>
                    <a:pt x="736671" y="-18"/>
                    <a:pt x="825479" y="0"/>
                  </a:cubicBezTo>
                  <a:close/>
                </a:path>
              </a:pathLst>
            </a:custGeom>
            <a:gradFill>
              <a:gsLst>
                <a:gs pos="0">
                  <a:srgbClr val="92D050"/>
                </a:gs>
                <a:gs pos="76000">
                  <a:srgbClr val="00B050"/>
                </a:gs>
              </a:gsLst>
              <a:lin ang="162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25">
              <a:extLst>
                <a:ext uri="{FF2B5EF4-FFF2-40B4-BE49-F238E27FC236}">
                  <a16:creationId xmlns:a16="http://schemas.microsoft.com/office/drawing/2014/main" id="{F2D0A9BB-8D20-9C01-E330-5E5633B427B3}"/>
                </a:ext>
              </a:extLst>
            </p:cNvPr>
            <p:cNvSpPr/>
            <p:nvPr/>
          </p:nvSpPr>
          <p:spPr>
            <a:xfrm>
              <a:off x="5940207" y="3977434"/>
              <a:ext cx="1936173" cy="905961"/>
            </a:xfrm>
            <a:custGeom>
              <a:avLst/>
              <a:gdLst>
                <a:gd name="connsiteX0" fmla="*/ 1061926 w 1729696"/>
                <a:gd name="connsiteY0" fmla="*/ 0 h 809348"/>
                <a:gd name="connsiteX1" fmla="*/ 1405784 w 1729696"/>
                <a:gd name="connsiteY1" fmla="*/ 207784 h 809348"/>
                <a:gd name="connsiteX2" fmla="*/ 1427377 w 1729696"/>
                <a:gd name="connsiteY2" fmla="*/ 274955 h 809348"/>
                <a:gd name="connsiteX3" fmla="*/ 1464320 w 1729696"/>
                <a:gd name="connsiteY3" fmla="*/ 271911 h 809348"/>
                <a:gd name="connsiteX4" fmla="*/ 1729696 w 1729696"/>
                <a:gd name="connsiteY4" fmla="*/ 532273 h 809348"/>
                <a:gd name="connsiteX5" fmla="*/ 1282129 w 1729696"/>
                <a:gd name="connsiteY5" fmla="*/ 727546 h 809348"/>
                <a:gd name="connsiteX6" fmla="*/ 1248292 w 1729696"/>
                <a:gd name="connsiteY6" fmla="*/ 691058 h 809348"/>
                <a:gd name="connsiteX7" fmla="*/ 1199883 w 1729696"/>
                <a:gd name="connsiteY7" fmla="*/ 715872 h 809348"/>
                <a:gd name="connsiteX8" fmla="*/ 803557 w 1729696"/>
                <a:gd name="connsiteY8" fmla="*/ 646576 h 809348"/>
                <a:gd name="connsiteX9" fmla="*/ 800096 w 1729696"/>
                <a:gd name="connsiteY9" fmla="*/ 642842 h 809348"/>
                <a:gd name="connsiteX10" fmla="*/ 799023 w 1729696"/>
                <a:gd name="connsiteY10" fmla="*/ 646182 h 809348"/>
                <a:gd name="connsiteX11" fmla="*/ 425570 w 1729696"/>
                <a:gd name="connsiteY11" fmla="*/ 761871 h 809348"/>
                <a:gd name="connsiteX12" fmla="*/ 374540 w 1729696"/>
                <a:gd name="connsiteY12" fmla="*/ 723579 h 809348"/>
                <a:gd name="connsiteX13" fmla="*/ 347971 w 1729696"/>
                <a:gd name="connsiteY13" fmla="*/ 759345 h 809348"/>
                <a:gd name="connsiteX14" fmla="*/ 26 w 1729696"/>
                <a:gd name="connsiteY14" fmla="*/ 609336 h 809348"/>
                <a:gd name="connsiteX15" fmla="*/ 281788 w 1729696"/>
                <a:gd name="connsiteY15" fmla="*/ 421825 h 809348"/>
                <a:gd name="connsiteX16" fmla="*/ 309018 w 1729696"/>
                <a:gd name="connsiteY16" fmla="*/ 437247 h 809348"/>
                <a:gd name="connsiteX17" fmla="*/ 326494 w 1729696"/>
                <a:gd name="connsiteY17" fmla="*/ 394973 h 809348"/>
                <a:gd name="connsiteX18" fmla="*/ 653948 w 1729696"/>
                <a:gd name="connsiteY18" fmla="*/ 288183 h 809348"/>
                <a:gd name="connsiteX19" fmla="*/ 691803 w 1729696"/>
                <a:gd name="connsiteY19" fmla="*/ 305389 h 809348"/>
                <a:gd name="connsiteX20" fmla="*/ 694087 w 1729696"/>
                <a:gd name="connsiteY20" fmla="*/ 282817 h 809348"/>
                <a:gd name="connsiteX21" fmla="*/ 1061926 w 1729696"/>
                <a:gd name="connsiteY21" fmla="*/ 0 h 80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9696" h="809348">
                  <a:moveTo>
                    <a:pt x="1061926" y="0"/>
                  </a:moveTo>
                  <a:cubicBezTo>
                    <a:pt x="1202796" y="0"/>
                    <a:pt x="1343683" y="69261"/>
                    <a:pt x="1405784" y="207784"/>
                  </a:cubicBezTo>
                  <a:lnTo>
                    <a:pt x="1427377" y="274955"/>
                  </a:lnTo>
                  <a:lnTo>
                    <a:pt x="1464320" y="271911"/>
                  </a:lnTo>
                  <a:cubicBezTo>
                    <a:pt x="1596658" y="271911"/>
                    <a:pt x="1728966" y="358698"/>
                    <a:pt x="1729696" y="532273"/>
                  </a:cubicBezTo>
                  <a:cubicBezTo>
                    <a:pt x="1728601" y="792636"/>
                    <a:pt x="1431318" y="857727"/>
                    <a:pt x="1282129" y="727546"/>
                  </a:cubicBezTo>
                  <a:lnTo>
                    <a:pt x="1248292" y="691058"/>
                  </a:lnTo>
                  <a:lnTo>
                    <a:pt x="1199883" y="715872"/>
                  </a:lnTo>
                  <a:cubicBezTo>
                    <a:pt x="1067757" y="762069"/>
                    <a:pt x="909381" y="738970"/>
                    <a:pt x="803557" y="646576"/>
                  </a:cubicBezTo>
                  <a:lnTo>
                    <a:pt x="800096" y="642842"/>
                  </a:lnTo>
                  <a:lnTo>
                    <a:pt x="799023" y="646182"/>
                  </a:lnTo>
                  <a:cubicBezTo>
                    <a:pt x="735234" y="788568"/>
                    <a:pt x="553335" y="827131"/>
                    <a:pt x="425570" y="761871"/>
                  </a:cubicBezTo>
                  <a:lnTo>
                    <a:pt x="374540" y="723579"/>
                  </a:lnTo>
                  <a:lnTo>
                    <a:pt x="347971" y="759345"/>
                  </a:lnTo>
                  <a:cubicBezTo>
                    <a:pt x="231990" y="859351"/>
                    <a:pt x="-2891" y="809348"/>
                    <a:pt x="26" y="609336"/>
                  </a:cubicBezTo>
                  <a:cubicBezTo>
                    <a:pt x="-2254" y="442659"/>
                    <a:pt x="160415" y="380155"/>
                    <a:pt x="281788" y="421825"/>
                  </a:cubicBezTo>
                  <a:lnTo>
                    <a:pt x="309018" y="437247"/>
                  </a:lnTo>
                  <a:lnTo>
                    <a:pt x="326494" y="394973"/>
                  </a:lnTo>
                  <a:cubicBezTo>
                    <a:pt x="392258" y="283098"/>
                    <a:pt x="537565" y="247502"/>
                    <a:pt x="653948" y="288183"/>
                  </a:cubicBezTo>
                  <a:lnTo>
                    <a:pt x="691803" y="305389"/>
                  </a:lnTo>
                  <a:lnTo>
                    <a:pt x="694087" y="282817"/>
                  </a:lnTo>
                  <a:cubicBezTo>
                    <a:pt x="733251" y="94272"/>
                    <a:pt x="897577" y="0"/>
                    <a:pt x="10619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95CD693-CC9C-DBBB-B21A-86588B0327CE}"/>
                </a:ext>
              </a:extLst>
            </p:cNvPr>
            <p:cNvSpPr txBox="1"/>
            <p:nvPr/>
          </p:nvSpPr>
          <p:spPr>
            <a:xfrm>
              <a:off x="8617003" y="4245748"/>
              <a:ext cx="116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Mitra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62BA74F-E6FD-FEB0-3E75-47893DFA798D}"/>
                </a:ext>
              </a:extLst>
            </p:cNvPr>
            <p:cNvSpPr txBox="1"/>
            <p:nvPr/>
          </p:nvSpPr>
          <p:spPr>
            <a:xfrm>
              <a:off x="6406183" y="4258441"/>
              <a:ext cx="116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Mitra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779F53E-6F83-6ECE-71D1-D41D0AD52CE9}"/>
                </a:ext>
              </a:extLst>
            </p:cNvPr>
            <p:cNvSpPr txBox="1"/>
            <p:nvPr/>
          </p:nvSpPr>
          <p:spPr>
            <a:xfrm>
              <a:off x="7451835" y="2992555"/>
              <a:ext cx="116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Anda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  <p:sp>
          <p:nvSpPr>
            <p:cNvPr id="95" name="Freeform: Shape 25">
              <a:extLst>
                <a:ext uri="{FF2B5EF4-FFF2-40B4-BE49-F238E27FC236}">
                  <a16:creationId xmlns:a16="http://schemas.microsoft.com/office/drawing/2014/main" id="{C520EDF5-CBA3-45AC-3388-BC10A1D383F1}"/>
                </a:ext>
              </a:extLst>
            </p:cNvPr>
            <p:cNvSpPr/>
            <p:nvPr/>
          </p:nvSpPr>
          <p:spPr>
            <a:xfrm>
              <a:off x="5954979" y="4994022"/>
              <a:ext cx="1936173" cy="905961"/>
            </a:xfrm>
            <a:custGeom>
              <a:avLst/>
              <a:gdLst>
                <a:gd name="connsiteX0" fmla="*/ 1061926 w 1729696"/>
                <a:gd name="connsiteY0" fmla="*/ 0 h 809348"/>
                <a:gd name="connsiteX1" fmla="*/ 1405784 w 1729696"/>
                <a:gd name="connsiteY1" fmla="*/ 207784 h 809348"/>
                <a:gd name="connsiteX2" fmla="*/ 1427377 w 1729696"/>
                <a:gd name="connsiteY2" fmla="*/ 274955 h 809348"/>
                <a:gd name="connsiteX3" fmla="*/ 1464320 w 1729696"/>
                <a:gd name="connsiteY3" fmla="*/ 271911 h 809348"/>
                <a:gd name="connsiteX4" fmla="*/ 1729696 w 1729696"/>
                <a:gd name="connsiteY4" fmla="*/ 532273 h 809348"/>
                <a:gd name="connsiteX5" fmla="*/ 1282129 w 1729696"/>
                <a:gd name="connsiteY5" fmla="*/ 727546 h 809348"/>
                <a:gd name="connsiteX6" fmla="*/ 1248292 w 1729696"/>
                <a:gd name="connsiteY6" fmla="*/ 691058 h 809348"/>
                <a:gd name="connsiteX7" fmla="*/ 1199883 w 1729696"/>
                <a:gd name="connsiteY7" fmla="*/ 715872 h 809348"/>
                <a:gd name="connsiteX8" fmla="*/ 803557 w 1729696"/>
                <a:gd name="connsiteY8" fmla="*/ 646576 h 809348"/>
                <a:gd name="connsiteX9" fmla="*/ 800096 w 1729696"/>
                <a:gd name="connsiteY9" fmla="*/ 642842 h 809348"/>
                <a:gd name="connsiteX10" fmla="*/ 799023 w 1729696"/>
                <a:gd name="connsiteY10" fmla="*/ 646182 h 809348"/>
                <a:gd name="connsiteX11" fmla="*/ 425570 w 1729696"/>
                <a:gd name="connsiteY11" fmla="*/ 761871 h 809348"/>
                <a:gd name="connsiteX12" fmla="*/ 374540 w 1729696"/>
                <a:gd name="connsiteY12" fmla="*/ 723579 h 809348"/>
                <a:gd name="connsiteX13" fmla="*/ 347971 w 1729696"/>
                <a:gd name="connsiteY13" fmla="*/ 759345 h 809348"/>
                <a:gd name="connsiteX14" fmla="*/ 26 w 1729696"/>
                <a:gd name="connsiteY14" fmla="*/ 609336 h 809348"/>
                <a:gd name="connsiteX15" fmla="*/ 281788 w 1729696"/>
                <a:gd name="connsiteY15" fmla="*/ 421825 h 809348"/>
                <a:gd name="connsiteX16" fmla="*/ 309018 w 1729696"/>
                <a:gd name="connsiteY16" fmla="*/ 437247 h 809348"/>
                <a:gd name="connsiteX17" fmla="*/ 326494 w 1729696"/>
                <a:gd name="connsiteY17" fmla="*/ 394973 h 809348"/>
                <a:gd name="connsiteX18" fmla="*/ 653948 w 1729696"/>
                <a:gd name="connsiteY18" fmla="*/ 288183 h 809348"/>
                <a:gd name="connsiteX19" fmla="*/ 691803 w 1729696"/>
                <a:gd name="connsiteY19" fmla="*/ 305389 h 809348"/>
                <a:gd name="connsiteX20" fmla="*/ 694087 w 1729696"/>
                <a:gd name="connsiteY20" fmla="*/ 282817 h 809348"/>
                <a:gd name="connsiteX21" fmla="*/ 1061926 w 1729696"/>
                <a:gd name="connsiteY21" fmla="*/ 0 h 80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9696" h="809348">
                  <a:moveTo>
                    <a:pt x="1061926" y="0"/>
                  </a:moveTo>
                  <a:cubicBezTo>
                    <a:pt x="1202796" y="0"/>
                    <a:pt x="1343683" y="69261"/>
                    <a:pt x="1405784" y="207784"/>
                  </a:cubicBezTo>
                  <a:lnTo>
                    <a:pt x="1427377" y="274955"/>
                  </a:lnTo>
                  <a:lnTo>
                    <a:pt x="1464320" y="271911"/>
                  </a:lnTo>
                  <a:cubicBezTo>
                    <a:pt x="1596658" y="271911"/>
                    <a:pt x="1728966" y="358698"/>
                    <a:pt x="1729696" y="532273"/>
                  </a:cubicBezTo>
                  <a:cubicBezTo>
                    <a:pt x="1728601" y="792636"/>
                    <a:pt x="1431318" y="857727"/>
                    <a:pt x="1282129" y="727546"/>
                  </a:cubicBezTo>
                  <a:lnTo>
                    <a:pt x="1248292" y="691058"/>
                  </a:lnTo>
                  <a:lnTo>
                    <a:pt x="1199883" y="715872"/>
                  </a:lnTo>
                  <a:cubicBezTo>
                    <a:pt x="1067757" y="762069"/>
                    <a:pt x="909381" y="738970"/>
                    <a:pt x="803557" y="646576"/>
                  </a:cubicBezTo>
                  <a:lnTo>
                    <a:pt x="800096" y="642842"/>
                  </a:lnTo>
                  <a:lnTo>
                    <a:pt x="799023" y="646182"/>
                  </a:lnTo>
                  <a:cubicBezTo>
                    <a:pt x="735234" y="788568"/>
                    <a:pt x="553335" y="827131"/>
                    <a:pt x="425570" y="761871"/>
                  </a:cubicBezTo>
                  <a:lnTo>
                    <a:pt x="374540" y="723579"/>
                  </a:lnTo>
                  <a:lnTo>
                    <a:pt x="347971" y="759345"/>
                  </a:lnTo>
                  <a:cubicBezTo>
                    <a:pt x="231990" y="859351"/>
                    <a:pt x="-2891" y="809348"/>
                    <a:pt x="26" y="609336"/>
                  </a:cubicBezTo>
                  <a:cubicBezTo>
                    <a:pt x="-2254" y="442659"/>
                    <a:pt x="160415" y="380155"/>
                    <a:pt x="281788" y="421825"/>
                  </a:cubicBezTo>
                  <a:lnTo>
                    <a:pt x="309018" y="437247"/>
                  </a:lnTo>
                  <a:lnTo>
                    <a:pt x="326494" y="394973"/>
                  </a:lnTo>
                  <a:cubicBezTo>
                    <a:pt x="392258" y="283098"/>
                    <a:pt x="537565" y="247502"/>
                    <a:pt x="653948" y="288183"/>
                  </a:cubicBezTo>
                  <a:lnTo>
                    <a:pt x="691803" y="305389"/>
                  </a:lnTo>
                  <a:lnTo>
                    <a:pt x="694087" y="282817"/>
                  </a:lnTo>
                  <a:cubicBezTo>
                    <a:pt x="733251" y="94272"/>
                    <a:pt x="897577" y="0"/>
                    <a:pt x="106192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72CC82C-F309-83C2-C691-0F23119D5A78}"/>
                </a:ext>
              </a:extLst>
            </p:cNvPr>
            <p:cNvSpPr txBox="1"/>
            <p:nvPr/>
          </p:nvSpPr>
          <p:spPr>
            <a:xfrm>
              <a:off x="6425546" y="5303792"/>
              <a:ext cx="116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b="1" dirty="0">
                  <a:latin typeface="Marcellus" panose="020E0602050203020307" pitchFamily="34" charset="0"/>
                  <a:cs typeface="Sora" pitchFamily="2" charset="0"/>
                </a:rPr>
                <a:t>Mitra</a:t>
              </a:r>
              <a:endParaRPr lang="en-US" b="1" dirty="0">
                <a:latin typeface="Marcellus" panose="020E0602050203020307" pitchFamily="34" charset="0"/>
                <a:cs typeface="Sor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15074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59912-6EC3-55D3-0010-145F56A1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0" y="16404"/>
            <a:ext cx="12192000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A950AEF-C1D5-9FFD-1902-D4397CAA4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B0A09B-051E-0930-9C68-2F5C7EB2B633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6B92F6-179D-2FCB-1708-FBEDA50C44FE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E00C3-41EE-79D9-7C5A-69B68B6589F3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F97165-754B-14C1-B9FB-09CBA2C88D5D}"/>
              </a:ext>
            </a:extLst>
          </p:cNvPr>
          <p:cNvSpPr txBox="1"/>
          <p:nvPr/>
        </p:nvSpPr>
        <p:spPr>
          <a:xfrm>
            <a:off x="5424776" y="2692118"/>
            <a:ext cx="6225381" cy="129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Jika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Seseorang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menawarkan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anda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peluang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yang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luar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biasa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tapi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anda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tidak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yakin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bisa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menjalankannya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, katakana YA!</a:t>
            </a: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Setelah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itu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pelajari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cara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melakukannya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setelah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itu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.</a:t>
            </a:r>
            <a:endParaRPr lang="en-US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C6E76-1392-DD4B-8F3B-795D3128438F}"/>
              </a:ext>
            </a:extLst>
          </p:cNvPr>
          <p:cNvSpPr txBox="1"/>
          <p:nvPr/>
        </p:nvSpPr>
        <p:spPr>
          <a:xfrm>
            <a:off x="6344299" y="2174908"/>
            <a:ext cx="2925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spc="600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Quotes</a:t>
            </a:r>
            <a:r>
              <a:rPr lang="id-ID" sz="1600" b="1" spc="6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endParaRPr lang="en-US" sz="1600" b="1" spc="6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D0CCAF-0413-AA94-E082-37DF07B0F844}"/>
              </a:ext>
            </a:extLst>
          </p:cNvPr>
          <p:cNvCxnSpPr>
            <a:cxnSpLocks/>
          </p:cNvCxnSpPr>
          <p:nvPr/>
        </p:nvCxnSpPr>
        <p:spPr>
          <a:xfrm>
            <a:off x="5576753" y="2344185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EBBB759-2AD4-00DD-1380-2466614F847C}"/>
              </a:ext>
            </a:extLst>
          </p:cNvPr>
          <p:cNvSpPr/>
          <p:nvPr/>
        </p:nvSpPr>
        <p:spPr>
          <a:xfrm>
            <a:off x="5504922" y="4346196"/>
            <a:ext cx="4603977" cy="88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E27E3E-56B3-BF9C-1B8D-9E91A8E07D98}"/>
              </a:ext>
            </a:extLst>
          </p:cNvPr>
          <p:cNvSpPr txBox="1"/>
          <p:nvPr/>
        </p:nvSpPr>
        <p:spPr>
          <a:xfrm>
            <a:off x="5722759" y="4367053"/>
            <a:ext cx="3161175" cy="79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arcellus" panose="020E0602050203020307" pitchFamily="34" charset="0"/>
              </a:rPr>
              <a:t>Richard Branson</a:t>
            </a:r>
          </a:p>
          <a:p>
            <a:pPr algn="l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Marcellus" panose="020E0602050203020307" pitchFamily="34" charset="0"/>
              </a:rPr>
              <a:t>Founder Virgin Group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AE234B-99CB-728F-DC74-2F570823237B}"/>
              </a:ext>
            </a:extLst>
          </p:cNvPr>
          <p:cNvSpPr/>
          <p:nvPr/>
        </p:nvSpPr>
        <p:spPr>
          <a:xfrm rot="780080">
            <a:off x="10348601" y="936969"/>
            <a:ext cx="257100" cy="2442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94748B-20F6-EA91-3B9B-153D188C0599}"/>
              </a:ext>
            </a:extLst>
          </p:cNvPr>
          <p:cNvSpPr/>
          <p:nvPr/>
        </p:nvSpPr>
        <p:spPr>
          <a:xfrm rot="20277558">
            <a:off x="609778" y="5684865"/>
            <a:ext cx="257100" cy="2442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3F6E9817-329E-D5D3-3B1F-55F9D38C70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014"/>
          <a:stretch>
            <a:fillRect/>
          </a:stretch>
        </p:blipFill>
        <p:spPr>
          <a:xfrm flipH="1">
            <a:off x="-1299721" y="1656435"/>
            <a:ext cx="6225381" cy="571368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AE9179-A0C7-EAAD-1FE3-F503DC913701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E15970-4E3E-6F25-8D6D-F5CADE077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73418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9DD3C-E6C7-CE9B-5135-75B45A2131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0" y="16404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AB2BB03-8D9A-25C2-914F-15DE2B789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B58167-2146-DB45-53B5-3558292FF4C2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D6C20-DD0E-C364-BA7D-A9B5E26E5192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D306A-00A1-3714-B973-D62DB72EDBC8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464CF-2C0A-06EC-B308-355E7C61063E}"/>
              </a:ext>
            </a:extLst>
          </p:cNvPr>
          <p:cNvSpPr txBox="1"/>
          <p:nvPr/>
        </p:nvSpPr>
        <p:spPr>
          <a:xfrm>
            <a:off x="5316639" y="2237865"/>
            <a:ext cx="6035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8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Terima kasih </a:t>
            </a:r>
          </a:p>
          <a:p>
            <a:r>
              <a:rPr lang="id-ID" sz="4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Semoga kita bisa bekerja sama.</a:t>
            </a:r>
            <a:endParaRPr 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0B9727-5847-EE92-10FD-CCC659B83707}"/>
              </a:ext>
            </a:extLst>
          </p:cNvPr>
          <p:cNvSpPr txBox="1"/>
          <p:nvPr/>
        </p:nvSpPr>
        <p:spPr>
          <a:xfrm>
            <a:off x="6311793" y="4650361"/>
            <a:ext cx="472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spc="300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INFINTE PRESTIGE GLOBAL</a:t>
            </a:r>
            <a:endParaRPr lang="en-US" b="1" spc="300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64A575-87A3-B9AA-E1E4-6227DA942FDC}"/>
              </a:ext>
            </a:extLst>
          </p:cNvPr>
          <p:cNvCxnSpPr>
            <a:cxnSpLocks/>
          </p:cNvCxnSpPr>
          <p:nvPr/>
        </p:nvCxnSpPr>
        <p:spPr>
          <a:xfrm>
            <a:off x="5473817" y="4808063"/>
            <a:ext cx="6858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C0544B5-DC1E-4E46-2A4D-4F031DADF121}"/>
              </a:ext>
            </a:extLst>
          </p:cNvPr>
          <p:cNvSpPr/>
          <p:nvPr/>
        </p:nvSpPr>
        <p:spPr>
          <a:xfrm rot="20014523">
            <a:off x="10602698" y="1797755"/>
            <a:ext cx="280983" cy="2669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06CDC4-913C-7401-FCAC-3691717C249C}"/>
              </a:ext>
            </a:extLst>
          </p:cNvPr>
          <p:cNvSpPr/>
          <p:nvPr/>
        </p:nvSpPr>
        <p:spPr>
          <a:xfrm rot="605809">
            <a:off x="3867590" y="2265651"/>
            <a:ext cx="346023" cy="3287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6A0487-4A77-6DB5-0C19-6DC88917E395}"/>
              </a:ext>
            </a:extLst>
          </p:cNvPr>
          <p:cNvSpPr/>
          <p:nvPr/>
        </p:nvSpPr>
        <p:spPr>
          <a:xfrm rot="1657132">
            <a:off x="10961473" y="5544147"/>
            <a:ext cx="202662" cy="1925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843483-BBF8-958C-AC0F-4D16BD4DE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66" y="2045728"/>
            <a:ext cx="2720535" cy="2720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359D1-630D-DD9F-391A-47F7C8512657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C5295-9015-7F1C-CF13-B3E428311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1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252F423-2F56-E31D-DBB8-B8A9959E24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C4073-4CD1-F705-673B-6DAB698E16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6034D38-94A5-F910-BA35-6F3C73DE52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0923C4-4F02-B41E-A14E-CE103E47E9D8}"/>
              </a:ext>
            </a:extLst>
          </p:cNvPr>
          <p:cNvSpPr txBox="1"/>
          <p:nvPr/>
        </p:nvSpPr>
        <p:spPr>
          <a:xfrm>
            <a:off x="8581658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11E00-1C3C-0BD3-51A8-585EFD6970D2}"/>
              </a:ext>
            </a:extLst>
          </p:cNvPr>
          <p:cNvSpPr txBox="1"/>
          <p:nvPr/>
        </p:nvSpPr>
        <p:spPr>
          <a:xfrm>
            <a:off x="7374311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F47C8-E534-3C61-9B70-EBAC50AE16C4}"/>
              </a:ext>
            </a:extLst>
          </p:cNvPr>
          <p:cNvSpPr txBox="1"/>
          <p:nvPr/>
        </p:nvSpPr>
        <p:spPr>
          <a:xfrm>
            <a:off x="9789005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FC2B0-48CD-33C2-00B1-DDE062894B27}"/>
              </a:ext>
            </a:extLst>
          </p:cNvPr>
          <p:cNvSpPr txBox="1"/>
          <p:nvPr/>
        </p:nvSpPr>
        <p:spPr>
          <a:xfrm>
            <a:off x="4078310" y="1091789"/>
            <a:ext cx="4052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Masalah kita yang</a:t>
            </a:r>
          </a:p>
          <a:p>
            <a:pPr algn="ctr"/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Sering terjadi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21A9B0-3AF4-E4B0-F60D-DDB462D6B0EC}"/>
              </a:ext>
            </a:extLst>
          </p:cNvPr>
          <p:cNvCxnSpPr>
            <a:cxnSpLocks/>
          </p:cNvCxnSpPr>
          <p:nvPr/>
        </p:nvCxnSpPr>
        <p:spPr>
          <a:xfrm>
            <a:off x="2437169" y="1821119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2093195-9B77-C9E4-C6E9-25235CA1D089}"/>
              </a:ext>
            </a:extLst>
          </p:cNvPr>
          <p:cNvSpPr txBox="1"/>
          <p:nvPr/>
        </p:nvSpPr>
        <p:spPr>
          <a:xfrm>
            <a:off x="8771965" y="4726122"/>
            <a:ext cx="3094374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Pengen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liburan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, uang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udah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habis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duluan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bayar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cicilan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jatah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cuti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tahunan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sudah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habis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C493EE-271C-BBE8-A534-1CE9DFA6EB61}"/>
              </a:ext>
            </a:extLst>
          </p:cNvPr>
          <p:cNvSpPr txBox="1"/>
          <p:nvPr/>
        </p:nvSpPr>
        <p:spPr>
          <a:xfrm>
            <a:off x="9500243" y="4339529"/>
            <a:ext cx="11191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Masalah 4 </a:t>
            </a:r>
            <a:endParaRPr lang="en-US" sz="1400" b="1" dirty="0"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7CA7124-1AF6-774A-A396-AD4291930C6B}"/>
              </a:ext>
            </a:extLst>
          </p:cNvPr>
          <p:cNvCxnSpPr>
            <a:cxnSpLocks/>
          </p:cNvCxnSpPr>
          <p:nvPr/>
        </p:nvCxnSpPr>
        <p:spPr>
          <a:xfrm>
            <a:off x="8886351" y="4493416"/>
            <a:ext cx="49635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52E05EA-538B-1997-65E0-91E199E8C518}"/>
              </a:ext>
            </a:extLst>
          </p:cNvPr>
          <p:cNvSpPr txBox="1"/>
          <p:nvPr/>
        </p:nvSpPr>
        <p:spPr>
          <a:xfrm>
            <a:off x="1212287" y="4625166"/>
            <a:ext cx="2322700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Akhirnya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bulan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belum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bisa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nabung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dulu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soalnya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udah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boncos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636766-9BF5-D220-212A-0F94FD8441FB}"/>
              </a:ext>
            </a:extLst>
          </p:cNvPr>
          <p:cNvSpPr txBox="1"/>
          <p:nvPr/>
        </p:nvSpPr>
        <p:spPr>
          <a:xfrm>
            <a:off x="1940565" y="4238572"/>
            <a:ext cx="13676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Masalah 2</a:t>
            </a:r>
            <a:endParaRPr lang="en-US" sz="1400" b="1" dirty="0"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6FEE962-1AC0-748C-7135-F9F9B60F6DB1}"/>
              </a:ext>
            </a:extLst>
          </p:cNvPr>
          <p:cNvCxnSpPr>
            <a:cxnSpLocks/>
          </p:cNvCxnSpPr>
          <p:nvPr/>
        </p:nvCxnSpPr>
        <p:spPr>
          <a:xfrm>
            <a:off x="1326673" y="4392460"/>
            <a:ext cx="49635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1A647-E808-DBC2-A5BF-5421A9F81CD9}"/>
              </a:ext>
            </a:extLst>
          </p:cNvPr>
          <p:cNvSpPr/>
          <p:nvPr/>
        </p:nvSpPr>
        <p:spPr>
          <a:xfrm rot="20108967">
            <a:off x="11186050" y="5743092"/>
            <a:ext cx="280061" cy="2660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21FA57-895B-70CC-316B-3684C10C4FDF}"/>
              </a:ext>
            </a:extLst>
          </p:cNvPr>
          <p:cNvSpPr/>
          <p:nvPr/>
        </p:nvSpPr>
        <p:spPr>
          <a:xfrm rot="744251">
            <a:off x="454174" y="1439075"/>
            <a:ext cx="249430" cy="2287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521B94-DAA2-43E5-8B6D-EEE50EA9A5BD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4CDCCE-B7A8-CA31-443E-0E780C766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8958B61-7563-1CB6-3B3A-FBC015F59C30}"/>
              </a:ext>
            </a:extLst>
          </p:cNvPr>
          <p:cNvSpPr txBox="1"/>
          <p:nvPr/>
        </p:nvSpPr>
        <p:spPr>
          <a:xfrm>
            <a:off x="8750444" y="3030267"/>
            <a:ext cx="2925990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Cicilan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masih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seperti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cicilan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motor,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cicilan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mobil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kontrakan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,</a:t>
            </a:r>
          </a:p>
          <a:p>
            <a:pPr algn="l"/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biaya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Pendidikan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anak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7E9AE9-86F0-5195-F208-7FD9D5B5A215}"/>
              </a:ext>
            </a:extLst>
          </p:cNvPr>
          <p:cNvSpPr txBox="1"/>
          <p:nvPr/>
        </p:nvSpPr>
        <p:spPr>
          <a:xfrm>
            <a:off x="9478722" y="2643674"/>
            <a:ext cx="114070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Masalah 3 </a:t>
            </a:r>
            <a:endParaRPr lang="en-US" sz="1400" b="1" dirty="0"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1A048B-FAEE-8230-1088-261E38F8E37C}"/>
              </a:ext>
            </a:extLst>
          </p:cNvPr>
          <p:cNvCxnSpPr>
            <a:cxnSpLocks/>
          </p:cNvCxnSpPr>
          <p:nvPr/>
        </p:nvCxnSpPr>
        <p:spPr>
          <a:xfrm>
            <a:off x="8864830" y="2797561"/>
            <a:ext cx="49635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E907CFA-C775-8175-C80F-C7F2C361CB5F}"/>
              </a:ext>
            </a:extLst>
          </p:cNvPr>
          <p:cNvSpPr txBox="1"/>
          <p:nvPr/>
        </p:nvSpPr>
        <p:spPr>
          <a:xfrm>
            <a:off x="1216448" y="3074490"/>
            <a:ext cx="232270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Aduh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pengeluaran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bulan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ini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lebih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</a:rPr>
              <a:t>pemasukan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C9D9B0-1F2C-4805-1B95-5C5E0329B565}"/>
              </a:ext>
            </a:extLst>
          </p:cNvPr>
          <p:cNvSpPr txBox="1"/>
          <p:nvPr/>
        </p:nvSpPr>
        <p:spPr>
          <a:xfrm>
            <a:off x="1944726" y="2687897"/>
            <a:ext cx="108646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latin typeface="Marcellus" panose="020E0602050203020307" pitchFamily="34" charset="0"/>
                <a:cs typeface="Sora" pitchFamily="2" charset="0"/>
              </a:rPr>
              <a:t>Masalah 1 </a:t>
            </a:r>
            <a:endParaRPr lang="en-US" sz="1400" b="1" dirty="0"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7AF0BC-5011-10D4-4EE2-0B27FBE588F6}"/>
              </a:ext>
            </a:extLst>
          </p:cNvPr>
          <p:cNvCxnSpPr>
            <a:cxnSpLocks/>
          </p:cNvCxnSpPr>
          <p:nvPr/>
        </p:nvCxnSpPr>
        <p:spPr>
          <a:xfrm>
            <a:off x="1330834" y="2841784"/>
            <a:ext cx="49635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37B9AE4C-89B7-264C-7204-3E375F8016BD}"/>
              </a:ext>
            </a:extLst>
          </p:cNvPr>
          <p:cNvCxnSpPr>
            <a:cxnSpLocks/>
            <a:endCxn id="32" idx="3"/>
          </p:cNvCxnSpPr>
          <p:nvPr/>
        </p:nvCxnSpPr>
        <p:spPr>
          <a:xfrm rot="10800000">
            <a:off x="3031194" y="2841787"/>
            <a:ext cx="2663974" cy="515951"/>
          </a:xfrm>
          <a:prstGeom prst="bentConnector3">
            <a:avLst>
              <a:gd name="adj1" fmla="val 4219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261C6C0-21E7-B7C9-0F3A-454FAF39301D}"/>
              </a:ext>
            </a:extLst>
          </p:cNvPr>
          <p:cNvCxnSpPr>
            <a:cxnSpLocks/>
          </p:cNvCxnSpPr>
          <p:nvPr/>
        </p:nvCxnSpPr>
        <p:spPr>
          <a:xfrm flipV="1">
            <a:off x="6813013" y="2797561"/>
            <a:ext cx="1943878" cy="56017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A190AAE4-B0EB-2514-CE7D-2E0803B1AB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16343" y="3581520"/>
            <a:ext cx="1916225" cy="81094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9FE7417-99F4-FD6E-F395-78B8583E13F1}"/>
              </a:ext>
            </a:extLst>
          </p:cNvPr>
          <p:cNvCxnSpPr>
            <a:cxnSpLocks/>
          </p:cNvCxnSpPr>
          <p:nvPr/>
        </p:nvCxnSpPr>
        <p:spPr>
          <a:xfrm>
            <a:off x="6847231" y="3600904"/>
            <a:ext cx="1950935" cy="89251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8276EBA-4584-75FF-312B-799435691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7" t="14759" r="23941" b="18462"/>
          <a:stretch>
            <a:fillRect/>
          </a:stretch>
        </p:blipFill>
        <p:spPr>
          <a:xfrm>
            <a:off x="3539148" y="2745223"/>
            <a:ext cx="5181825" cy="41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9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41737-4FEB-4C0C-69D7-A12C3B36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5BB0F-33EE-1DFE-6B7A-886E5486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0" y="16404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8100D01-3809-4008-7DDC-541A1CC9A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86702-7999-4C8B-624A-86BC26769A60}"/>
              </a:ext>
            </a:extLst>
          </p:cNvPr>
          <p:cNvSpPr txBox="1"/>
          <p:nvPr/>
        </p:nvSpPr>
        <p:spPr>
          <a:xfrm>
            <a:off x="842801" y="1349904"/>
            <a:ext cx="7206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Cara terbaik yang bisa Anda </a:t>
            </a:r>
            <a:r>
              <a:rPr lang="id-ID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Lakukan saat ini adalah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64A3DB-959A-55E0-ECCB-4603FC0EF225}"/>
              </a:ext>
            </a:extLst>
          </p:cNvPr>
          <p:cNvSpPr txBox="1"/>
          <p:nvPr/>
        </p:nvSpPr>
        <p:spPr>
          <a:xfrm>
            <a:off x="892661" y="3614150"/>
            <a:ext cx="2322700" cy="10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100" dirty="0" err="1">
                <a:solidFill>
                  <a:schemeClr val="bg1"/>
                </a:solidFill>
              </a:rPr>
              <a:t>Bisnis</a:t>
            </a:r>
            <a:r>
              <a:rPr lang="en-US" sz="1100" dirty="0">
                <a:solidFill>
                  <a:schemeClr val="bg1"/>
                </a:solidFill>
              </a:rPr>
              <a:t> yang </a:t>
            </a:r>
            <a:r>
              <a:rPr lang="en-US" sz="1100" dirty="0" err="1">
                <a:solidFill>
                  <a:schemeClr val="bg1"/>
                </a:solidFill>
              </a:rPr>
              <a:t>bisa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dijalankan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kapan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saja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membuatmu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bebas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mengatur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waktu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tanpa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meninggalkan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aktivitas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utama</a:t>
            </a:r>
            <a:endParaRPr lang="en-US" sz="11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E6E832-96C9-46B6-78E8-DE4F954E4342}"/>
              </a:ext>
            </a:extLst>
          </p:cNvPr>
          <p:cNvSpPr txBox="1"/>
          <p:nvPr/>
        </p:nvSpPr>
        <p:spPr>
          <a:xfrm>
            <a:off x="1620939" y="3227557"/>
            <a:ext cx="159442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Waktu Fleksibel </a:t>
            </a:r>
            <a:endParaRPr lang="en-US" sz="14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77F896-2335-4D94-68BB-33883E2B620A}"/>
              </a:ext>
            </a:extLst>
          </p:cNvPr>
          <p:cNvCxnSpPr>
            <a:cxnSpLocks/>
          </p:cNvCxnSpPr>
          <p:nvPr/>
        </p:nvCxnSpPr>
        <p:spPr>
          <a:xfrm>
            <a:off x="1007047" y="3381444"/>
            <a:ext cx="49635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E2D9A44-0DF8-F236-CBEF-1F4CC38F7D22}"/>
              </a:ext>
            </a:extLst>
          </p:cNvPr>
          <p:cNvSpPr txBox="1"/>
          <p:nvPr/>
        </p:nvSpPr>
        <p:spPr>
          <a:xfrm>
            <a:off x="3564819" y="3614151"/>
            <a:ext cx="2808271" cy="99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000" dirty="0" err="1">
                <a:solidFill>
                  <a:schemeClr val="bg1"/>
                </a:solidFill>
              </a:rPr>
              <a:t>Dengan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sistem</a:t>
            </a:r>
            <a:r>
              <a:rPr lang="en-US" sz="1000" dirty="0">
                <a:solidFill>
                  <a:schemeClr val="bg1"/>
                </a:solidFill>
              </a:rPr>
              <a:t> hybrid, </a:t>
            </a:r>
            <a:r>
              <a:rPr lang="en-US" sz="1000" dirty="0" err="1">
                <a:solidFill>
                  <a:schemeClr val="bg1"/>
                </a:solidFill>
              </a:rPr>
              <a:t>peluang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menjangkau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lebih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banyak</a:t>
            </a:r>
            <a:r>
              <a:rPr lang="en-US" sz="1000" dirty="0">
                <a:solidFill>
                  <a:schemeClr val="bg1"/>
                </a:solidFill>
              </a:rPr>
              <a:t> orang </a:t>
            </a:r>
            <a:r>
              <a:rPr lang="en-US" sz="1000" dirty="0" err="1">
                <a:solidFill>
                  <a:schemeClr val="bg1"/>
                </a:solidFill>
              </a:rPr>
              <a:t>makin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besar</a:t>
            </a:r>
            <a:r>
              <a:rPr lang="en-US" sz="1000" dirty="0">
                <a:solidFill>
                  <a:schemeClr val="bg1"/>
                </a:solidFill>
              </a:rPr>
              <a:t>. Kamu </a:t>
            </a:r>
            <a:r>
              <a:rPr lang="en-US" sz="1000" dirty="0" err="1">
                <a:solidFill>
                  <a:schemeClr val="bg1"/>
                </a:solidFill>
              </a:rPr>
              <a:t>bisa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tetap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berjualan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meski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dari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rumah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tapi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tetap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aktif</a:t>
            </a:r>
            <a:r>
              <a:rPr lang="en-US" sz="1000" dirty="0">
                <a:solidFill>
                  <a:schemeClr val="bg1"/>
                </a:solidFill>
              </a:rPr>
              <a:t> di </a:t>
            </a:r>
            <a:r>
              <a:rPr lang="en-US" sz="1000" dirty="0" err="1">
                <a:solidFill>
                  <a:schemeClr val="bg1"/>
                </a:solidFill>
              </a:rPr>
              <a:t>lapangan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jika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dibutuhkan</a:t>
            </a:r>
            <a:r>
              <a:rPr lang="en-US" sz="1000" dirty="0">
                <a:solidFill>
                  <a:schemeClr val="bg1"/>
                </a:solidFill>
              </a:rPr>
              <a:t>.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8ED79B-48F9-80A3-042D-8811CF08FC66}"/>
              </a:ext>
            </a:extLst>
          </p:cNvPr>
          <p:cNvSpPr txBox="1"/>
          <p:nvPr/>
        </p:nvSpPr>
        <p:spPr>
          <a:xfrm>
            <a:off x="4293097" y="3227557"/>
            <a:ext cx="21858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Bisa </a:t>
            </a:r>
            <a:r>
              <a:rPr lang="id-ID" sz="1400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Offline</a:t>
            </a:r>
            <a:r>
              <a:rPr lang="id-ID" sz="14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dan Online</a:t>
            </a:r>
            <a:endParaRPr lang="en-US" sz="14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08F90B-9848-EE31-5630-B1A8C68CA75F}"/>
              </a:ext>
            </a:extLst>
          </p:cNvPr>
          <p:cNvCxnSpPr>
            <a:cxnSpLocks/>
          </p:cNvCxnSpPr>
          <p:nvPr/>
        </p:nvCxnSpPr>
        <p:spPr>
          <a:xfrm>
            <a:off x="3679206" y="3381445"/>
            <a:ext cx="49635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F6D8725-A488-A6E6-C0F6-08617A980486}"/>
              </a:ext>
            </a:extLst>
          </p:cNvPr>
          <p:cNvSpPr/>
          <p:nvPr/>
        </p:nvSpPr>
        <p:spPr>
          <a:xfrm rot="20108967">
            <a:off x="11186050" y="5743092"/>
            <a:ext cx="280061" cy="2660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885249-5649-9CF0-F738-D4D567F45AE2}"/>
              </a:ext>
            </a:extLst>
          </p:cNvPr>
          <p:cNvSpPr/>
          <p:nvPr/>
        </p:nvSpPr>
        <p:spPr>
          <a:xfrm rot="3049463">
            <a:off x="9998219" y="2719974"/>
            <a:ext cx="1357984" cy="12454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44FDA7-1B76-BEA7-278F-BCD2F7A0F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3" t="12455" r="31585"/>
          <a:stretch>
            <a:fillRect/>
          </a:stretch>
        </p:blipFill>
        <p:spPr>
          <a:xfrm rot="20712794" flipH="1">
            <a:off x="8815708" y="2901867"/>
            <a:ext cx="3900560" cy="55893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540078-D1E4-2EB0-DA6D-A1D24576B122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CE92C7-8DB4-ED07-C8EB-DB5A17352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F47985-2B53-325A-F0F3-B6EE9B394603}"/>
              </a:ext>
            </a:extLst>
          </p:cNvPr>
          <p:cNvSpPr txBox="1"/>
          <p:nvPr/>
        </p:nvSpPr>
        <p:spPr>
          <a:xfrm>
            <a:off x="887862" y="2525038"/>
            <a:ext cx="370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Fokus bisnis dengan kriteria :</a:t>
            </a:r>
            <a:endParaRPr lang="en-US" sz="20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8D59B7-51C1-3FA1-05A8-F34A981FAF14}"/>
              </a:ext>
            </a:extLst>
          </p:cNvPr>
          <p:cNvSpPr txBox="1"/>
          <p:nvPr/>
        </p:nvSpPr>
        <p:spPr>
          <a:xfrm>
            <a:off x="6634552" y="3575402"/>
            <a:ext cx="2661848" cy="99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000" dirty="0" err="1">
                <a:solidFill>
                  <a:schemeClr val="bg1"/>
                </a:solidFill>
              </a:rPr>
              <a:t>Bisnis</a:t>
            </a:r>
            <a:r>
              <a:rPr lang="en-US" sz="1000" dirty="0">
                <a:solidFill>
                  <a:schemeClr val="bg1"/>
                </a:solidFill>
              </a:rPr>
              <a:t> ideal </a:t>
            </a:r>
            <a:r>
              <a:rPr lang="en-US" sz="1000" dirty="0" err="1">
                <a:solidFill>
                  <a:schemeClr val="bg1"/>
                </a:solidFill>
              </a:rPr>
              <a:t>adalah</a:t>
            </a:r>
            <a:r>
              <a:rPr lang="en-US" sz="1000" dirty="0">
                <a:solidFill>
                  <a:schemeClr val="bg1"/>
                </a:solidFill>
              </a:rPr>
              <a:t> yang </a:t>
            </a:r>
            <a:r>
              <a:rPr lang="en-US" sz="1000" dirty="0" err="1">
                <a:solidFill>
                  <a:schemeClr val="bg1"/>
                </a:solidFill>
              </a:rPr>
              <a:t>tidak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butuh</a:t>
            </a:r>
            <a:r>
              <a:rPr lang="en-US" sz="1000" dirty="0">
                <a:solidFill>
                  <a:schemeClr val="bg1"/>
                </a:solidFill>
              </a:rPr>
              <a:t> modal </a:t>
            </a:r>
            <a:r>
              <a:rPr lang="en-US" sz="1000" dirty="0" err="1">
                <a:solidFill>
                  <a:schemeClr val="bg1"/>
                </a:solidFill>
              </a:rPr>
              <a:t>besar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tapi</a:t>
            </a:r>
            <a:r>
              <a:rPr lang="en-US" sz="1000" dirty="0">
                <a:solidFill>
                  <a:schemeClr val="bg1"/>
                </a:solidFill>
              </a:rPr>
              <a:t> punya </a:t>
            </a:r>
            <a:r>
              <a:rPr lang="en-US" sz="1000" dirty="0" err="1">
                <a:solidFill>
                  <a:schemeClr val="bg1"/>
                </a:solidFill>
              </a:rPr>
              <a:t>potensi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keuntungan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tinggi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  <a:r>
              <a:rPr lang="en-US" sz="1000" dirty="0" err="1">
                <a:solidFill>
                  <a:schemeClr val="bg1"/>
                </a:solidFill>
              </a:rPr>
              <a:t>Artinya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resiko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kecil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tapi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peluang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sukses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tetap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besar</a:t>
            </a:r>
            <a:r>
              <a:rPr lang="en-US" sz="1000" dirty="0">
                <a:solidFill>
                  <a:schemeClr val="bg1"/>
                </a:solidFill>
              </a:rPr>
              <a:t>.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98C32-B081-8618-1392-2B3C6F832750}"/>
              </a:ext>
            </a:extLst>
          </p:cNvPr>
          <p:cNvSpPr txBox="1"/>
          <p:nvPr/>
        </p:nvSpPr>
        <p:spPr>
          <a:xfrm>
            <a:off x="7362829" y="3188808"/>
            <a:ext cx="21858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Modal Kecil hasil Besar</a:t>
            </a:r>
            <a:endParaRPr lang="en-US" sz="14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95D7A9-AF02-A2AA-B1BE-E6F0CCB53952}"/>
              </a:ext>
            </a:extLst>
          </p:cNvPr>
          <p:cNvCxnSpPr>
            <a:cxnSpLocks/>
          </p:cNvCxnSpPr>
          <p:nvPr/>
        </p:nvCxnSpPr>
        <p:spPr>
          <a:xfrm>
            <a:off x="6748938" y="3342696"/>
            <a:ext cx="49635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B2E24B9-2FEC-8D93-E1BC-51E3D4F055F1}"/>
              </a:ext>
            </a:extLst>
          </p:cNvPr>
          <p:cNvSpPr txBox="1"/>
          <p:nvPr/>
        </p:nvSpPr>
        <p:spPr>
          <a:xfrm>
            <a:off x="898865" y="5212955"/>
            <a:ext cx="2322700" cy="99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000" dirty="0" err="1">
                <a:solidFill>
                  <a:schemeClr val="bg1"/>
                </a:solidFill>
              </a:rPr>
              <a:t>Legalitas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memberikan</a:t>
            </a:r>
            <a:r>
              <a:rPr lang="en-US" sz="1000" dirty="0">
                <a:solidFill>
                  <a:schemeClr val="bg1"/>
                </a:solidFill>
              </a:rPr>
              <a:t> rasa </a:t>
            </a:r>
            <a:r>
              <a:rPr lang="en-US" sz="1000" dirty="0" err="1">
                <a:solidFill>
                  <a:schemeClr val="bg1"/>
                </a:solidFill>
              </a:rPr>
              <a:t>aman</a:t>
            </a:r>
            <a:r>
              <a:rPr lang="en-US" sz="1000" dirty="0">
                <a:solidFill>
                  <a:schemeClr val="bg1"/>
                </a:solidFill>
              </a:rPr>
              <a:t> dan </a:t>
            </a:r>
            <a:r>
              <a:rPr lang="en-US" sz="1000" dirty="0" err="1">
                <a:solidFill>
                  <a:schemeClr val="bg1"/>
                </a:solidFill>
              </a:rPr>
              <a:t>kepercayaan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baik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bagi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mitra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maupun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pelanggan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  <a:r>
              <a:rPr lang="en-US" sz="1000" dirty="0" err="1">
                <a:solidFill>
                  <a:schemeClr val="bg1"/>
                </a:solidFill>
              </a:rPr>
              <a:t>Pastikan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bisnis</a:t>
            </a:r>
            <a:r>
              <a:rPr lang="en-US" sz="1000" dirty="0">
                <a:solidFill>
                  <a:schemeClr val="bg1"/>
                </a:solidFill>
              </a:rPr>
              <a:t> yang </a:t>
            </a:r>
            <a:r>
              <a:rPr lang="en-US" sz="1000" dirty="0" err="1">
                <a:solidFill>
                  <a:schemeClr val="bg1"/>
                </a:solidFill>
              </a:rPr>
              <a:t>kamu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pilih</a:t>
            </a:r>
            <a:r>
              <a:rPr lang="en-US" sz="1000" dirty="0">
                <a:solidFill>
                  <a:schemeClr val="bg1"/>
                </a:solidFill>
              </a:rPr>
              <a:t> punya </a:t>
            </a:r>
            <a:r>
              <a:rPr lang="en-US" sz="1000" dirty="0" err="1">
                <a:solidFill>
                  <a:schemeClr val="bg1"/>
                </a:solidFill>
              </a:rPr>
              <a:t>izin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resmi</a:t>
            </a:r>
            <a:r>
              <a:rPr lang="en-US" sz="1000" dirty="0">
                <a:solidFill>
                  <a:schemeClr val="bg1"/>
                </a:solidFill>
              </a:rPr>
              <a:t> dan </a:t>
            </a:r>
            <a:r>
              <a:rPr lang="en-US" sz="1000" dirty="0" err="1">
                <a:solidFill>
                  <a:schemeClr val="bg1"/>
                </a:solidFill>
              </a:rPr>
              <a:t>jelas</a:t>
            </a:r>
            <a:r>
              <a:rPr lang="en-US" sz="1000" dirty="0">
                <a:solidFill>
                  <a:schemeClr val="bg1"/>
                </a:solidFill>
              </a:rPr>
              <a:t>.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F1728E-92BB-2F4C-04B9-DD411A7ED257}"/>
              </a:ext>
            </a:extLst>
          </p:cNvPr>
          <p:cNvSpPr txBox="1"/>
          <p:nvPr/>
        </p:nvSpPr>
        <p:spPr>
          <a:xfrm>
            <a:off x="1627142" y="4826362"/>
            <a:ext cx="16738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Legalitas Lengkap</a:t>
            </a:r>
            <a:endParaRPr lang="en-US" sz="14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B845D44-51C0-AD41-E5D3-2275D2B3165D}"/>
              </a:ext>
            </a:extLst>
          </p:cNvPr>
          <p:cNvCxnSpPr>
            <a:cxnSpLocks/>
          </p:cNvCxnSpPr>
          <p:nvPr/>
        </p:nvCxnSpPr>
        <p:spPr>
          <a:xfrm>
            <a:off x="1013251" y="4980249"/>
            <a:ext cx="49635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D5E56B2-A25D-73B4-0EC5-4387F2B3560D}"/>
              </a:ext>
            </a:extLst>
          </p:cNvPr>
          <p:cNvSpPr txBox="1"/>
          <p:nvPr/>
        </p:nvSpPr>
        <p:spPr>
          <a:xfrm>
            <a:off x="3571024" y="5212956"/>
            <a:ext cx="3177914" cy="996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000" dirty="0">
                <a:solidFill>
                  <a:schemeClr val="bg1"/>
                </a:solidFill>
              </a:rPr>
              <a:t>Punya mentor </a:t>
            </a:r>
            <a:r>
              <a:rPr lang="en-US" sz="1000" dirty="0" err="1">
                <a:solidFill>
                  <a:schemeClr val="bg1"/>
                </a:solidFill>
              </a:rPr>
              <a:t>atau</a:t>
            </a:r>
            <a:r>
              <a:rPr lang="en-US" sz="1000" dirty="0">
                <a:solidFill>
                  <a:schemeClr val="bg1"/>
                </a:solidFill>
              </a:rPr>
              <a:t> leader yang </a:t>
            </a:r>
            <a:r>
              <a:rPr lang="en-US" sz="1000" dirty="0" err="1">
                <a:solidFill>
                  <a:schemeClr val="bg1"/>
                </a:solidFill>
              </a:rPr>
              <a:t>berpengalaman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membuat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perjalanan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bisnismu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lebih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terarah</a:t>
            </a:r>
            <a:r>
              <a:rPr lang="en-US" sz="1000" dirty="0">
                <a:solidFill>
                  <a:schemeClr val="bg1"/>
                </a:solidFill>
              </a:rPr>
              <a:t>. Anda </a:t>
            </a:r>
            <a:r>
              <a:rPr lang="en-US" sz="1000" dirty="0" err="1">
                <a:solidFill>
                  <a:schemeClr val="bg1"/>
                </a:solidFill>
              </a:rPr>
              <a:t>nggak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jalan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sendiri</a:t>
            </a:r>
            <a:r>
              <a:rPr lang="en-US" sz="1000" dirty="0">
                <a:solidFill>
                  <a:schemeClr val="bg1"/>
                </a:solidFill>
              </a:rPr>
              <a:t>, </a:t>
            </a:r>
            <a:r>
              <a:rPr lang="en-US" sz="1000" dirty="0" err="1">
                <a:solidFill>
                  <a:schemeClr val="bg1"/>
                </a:solidFill>
              </a:rPr>
              <a:t>tapi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dibimbing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sampai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bisa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sukses</a:t>
            </a:r>
            <a:r>
              <a:rPr lang="en-US" sz="1000" dirty="0">
                <a:solidFill>
                  <a:schemeClr val="bg1"/>
                </a:solidFill>
              </a:rPr>
              <a:t> juga.</a:t>
            </a:r>
            <a:endParaRPr lang="en-US" sz="10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34E9C2-CBC8-191A-4BF1-278C91B6082D}"/>
              </a:ext>
            </a:extLst>
          </p:cNvPr>
          <p:cNvSpPr txBox="1"/>
          <p:nvPr/>
        </p:nvSpPr>
        <p:spPr>
          <a:xfrm>
            <a:off x="4299301" y="4826362"/>
            <a:ext cx="21858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Dibimbing oleh </a:t>
            </a:r>
            <a:r>
              <a:rPr lang="id-ID" sz="1400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leader</a:t>
            </a:r>
            <a:endParaRPr lang="en-US" sz="14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67E8B2-B446-47C8-8A7E-2ED49B6137BC}"/>
              </a:ext>
            </a:extLst>
          </p:cNvPr>
          <p:cNvCxnSpPr>
            <a:cxnSpLocks/>
          </p:cNvCxnSpPr>
          <p:nvPr/>
        </p:nvCxnSpPr>
        <p:spPr>
          <a:xfrm>
            <a:off x="3685410" y="4980250"/>
            <a:ext cx="49635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69FBC29-990A-7FE1-CCBA-12240A0673A5}"/>
              </a:ext>
            </a:extLst>
          </p:cNvPr>
          <p:cNvSpPr txBox="1"/>
          <p:nvPr/>
        </p:nvSpPr>
        <p:spPr>
          <a:xfrm>
            <a:off x="8779593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EA68BF-B370-2483-23C0-1A4D758CC313}"/>
              </a:ext>
            </a:extLst>
          </p:cNvPr>
          <p:cNvSpPr txBox="1"/>
          <p:nvPr/>
        </p:nvSpPr>
        <p:spPr>
          <a:xfrm>
            <a:off x="7572246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C510A2-884D-FE20-E7B6-5A5F06133730}"/>
              </a:ext>
            </a:extLst>
          </p:cNvPr>
          <p:cNvSpPr txBox="1"/>
          <p:nvPr/>
        </p:nvSpPr>
        <p:spPr>
          <a:xfrm>
            <a:off x="9986940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15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7A6DD7-33B2-34F3-80DA-2D3CB00A7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C0783-C933-ADF3-8AC1-CE8D2BA9F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F34B9F-D5D9-D0D2-4D70-13A7432CA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4081" b="632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EB37E1-A70C-8C64-8A12-A4CFEA582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51C344-4C4E-938E-9212-9676EDE66B57}"/>
              </a:ext>
            </a:extLst>
          </p:cNvPr>
          <p:cNvSpPr txBox="1"/>
          <p:nvPr/>
        </p:nvSpPr>
        <p:spPr>
          <a:xfrm>
            <a:off x="3687022" y="1250492"/>
            <a:ext cx="4817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Fakta yang harus</a:t>
            </a:r>
          </a:p>
          <a:p>
            <a:pPr algn="ctr"/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Anda </a:t>
            </a:r>
            <a:r>
              <a:rPr lang="id-ID" sz="3600" b="1" dirty="0" err="1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ketahui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F71106-1ED3-9F43-4EF2-062C8165DF64}"/>
              </a:ext>
            </a:extLst>
          </p:cNvPr>
          <p:cNvCxnSpPr>
            <a:cxnSpLocks/>
          </p:cNvCxnSpPr>
          <p:nvPr/>
        </p:nvCxnSpPr>
        <p:spPr>
          <a:xfrm>
            <a:off x="1363248" y="1513963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0EB8EC4-36E4-0686-AD37-6952E04269D6}"/>
              </a:ext>
            </a:extLst>
          </p:cNvPr>
          <p:cNvSpPr/>
          <p:nvPr/>
        </p:nvSpPr>
        <p:spPr>
          <a:xfrm rot="20108967">
            <a:off x="11186050" y="5743092"/>
            <a:ext cx="280061" cy="2660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00940B-644A-A181-0315-FEBCF1BE4D3A}"/>
              </a:ext>
            </a:extLst>
          </p:cNvPr>
          <p:cNvSpPr/>
          <p:nvPr/>
        </p:nvSpPr>
        <p:spPr>
          <a:xfrm rot="744251">
            <a:off x="11218567" y="4969628"/>
            <a:ext cx="573779" cy="5262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0E424-CC5C-D23E-195A-C09A26BFA708}"/>
              </a:ext>
            </a:extLst>
          </p:cNvPr>
          <p:cNvSpPr txBox="1"/>
          <p:nvPr/>
        </p:nvSpPr>
        <p:spPr>
          <a:xfrm>
            <a:off x="927754" y="2649566"/>
            <a:ext cx="3175444" cy="110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Industri Kesehatan dan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</a:rPr>
              <a:t>kecantikan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</a:p>
          <a:p>
            <a:pPr algn="l"/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</a:rPr>
              <a:t>Mencetak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</a:rPr>
              <a:t>Omzet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</a:rPr>
              <a:t>sebesar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</a:rPr>
              <a:t>$1.901Miliyar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B3F5C4-9FEF-9FDC-BB07-913B7C6050A2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EB82FF-4206-F93A-95A0-78C39CF1C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03CA26-E4FB-AE63-A893-55732426410F}"/>
              </a:ext>
            </a:extLst>
          </p:cNvPr>
          <p:cNvSpPr txBox="1"/>
          <p:nvPr/>
        </p:nvSpPr>
        <p:spPr>
          <a:xfrm>
            <a:off x="9503299" y="6254411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142AD4-12FF-87C6-2006-071807210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15" y="6161425"/>
            <a:ext cx="369984" cy="3699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284525-0F5D-6DF8-40A9-C9BF6E842356}"/>
              </a:ext>
            </a:extLst>
          </p:cNvPr>
          <p:cNvSpPr txBox="1"/>
          <p:nvPr/>
        </p:nvSpPr>
        <p:spPr>
          <a:xfrm>
            <a:off x="927754" y="5581325"/>
            <a:ext cx="1007127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400" dirty="0" err="1">
                <a:solidFill>
                  <a:schemeClr val="bg1"/>
                </a:solidFill>
                <a:latin typeface="Open Sans" panose="020B0606030504020204" pitchFamily="34" charset="0"/>
              </a:rPr>
              <a:t>Sumber</a:t>
            </a: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</a:rPr>
              <a:t> : </a:t>
            </a:r>
          </a:p>
        </p:txBody>
      </p:sp>
      <p:pic>
        <p:nvPicPr>
          <p:cNvPr id="26" name="Picture 20" descr="Picture 20">
            <a:extLst>
              <a:ext uri="{FF2B5EF4-FFF2-40B4-BE49-F238E27FC236}">
                <a16:creationId xmlns:a16="http://schemas.microsoft.com/office/drawing/2014/main" id="{5241E827-82C0-42AA-990E-2335137E9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881" y="5517254"/>
            <a:ext cx="2861624" cy="580502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D75D2B-CF53-4D03-84FD-EE327D6CADEC}"/>
              </a:ext>
            </a:extLst>
          </p:cNvPr>
          <p:cNvSpPr txBox="1"/>
          <p:nvPr/>
        </p:nvSpPr>
        <p:spPr>
          <a:xfrm>
            <a:off x="8485579" y="2789026"/>
            <a:ext cx="2265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</a:rPr>
              <a:t>Rp.79 </a:t>
            </a:r>
            <a:r>
              <a:rPr lang="en-US" sz="2400" b="1" dirty="0" err="1">
                <a:solidFill>
                  <a:schemeClr val="bg1"/>
                </a:solidFill>
                <a:latin typeface="Open Sans" panose="020B0606030504020204" pitchFamily="34" charset="0"/>
              </a:rPr>
              <a:t>Triliun</a:t>
            </a:r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</a:p>
          <a:p>
            <a:pPr algn="l"/>
            <a:r>
              <a:rPr lang="en-US" sz="2400" b="1" dirty="0" err="1">
                <a:solidFill>
                  <a:schemeClr val="bg1"/>
                </a:solidFill>
                <a:latin typeface="Open Sans" panose="020B0606030504020204" pitchFamily="34" charset="0"/>
              </a:rPr>
              <a:t>Perhari</a:t>
            </a:r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835CF7-1819-9926-AEC5-4C46C32A3160}"/>
              </a:ext>
            </a:extLst>
          </p:cNvPr>
          <p:cNvSpPr txBox="1"/>
          <p:nvPr/>
        </p:nvSpPr>
        <p:spPr>
          <a:xfrm>
            <a:off x="8779593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0E8146-B83F-CD7F-6B5A-D3B0E46322A1}"/>
              </a:ext>
            </a:extLst>
          </p:cNvPr>
          <p:cNvSpPr txBox="1"/>
          <p:nvPr/>
        </p:nvSpPr>
        <p:spPr>
          <a:xfrm>
            <a:off x="7572246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D729C-131E-F3D2-B45A-860F825DBF2D}"/>
              </a:ext>
            </a:extLst>
          </p:cNvPr>
          <p:cNvSpPr txBox="1"/>
          <p:nvPr/>
        </p:nvSpPr>
        <p:spPr>
          <a:xfrm>
            <a:off x="9986940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12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1D907A-5D11-E452-B121-83DFEA2EEF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4" r="44472" b="89"/>
          <a:stretch>
            <a:fillRect/>
          </a:stretch>
        </p:blipFill>
        <p:spPr>
          <a:xfrm>
            <a:off x="0" y="0"/>
            <a:ext cx="12142504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7937D3A-66AF-B3CC-B311-D79AD5F2DE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613AF-6F69-9A6A-FB40-73CDF2232488}"/>
              </a:ext>
            </a:extLst>
          </p:cNvPr>
          <p:cNvSpPr txBox="1"/>
          <p:nvPr/>
        </p:nvSpPr>
        <p:spPr>
          <a:xfrm>
            <a:off x="5592437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6863A1-09CC-2F00-3ED1-80A36BC8539D}"/>
              </a:ext>
            </a:extLst>
          </p:cNvPr>
          <p:cNvSpPr txBox="1"/>
          <p:nvPr/>
        </p:nvSpPr>
        <p:spPr>
          <a:xfrm>
            <a:off x="4385090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D105-E5CA-E8AD-CD86-E18ED1CAE980}"/>
              </a:ext>
            </a:extLst>
          </p:cNvPr>
          <p:cNvSpPr txBox="1"/>
          <p:nvPr/>
        </p:nvSpPr>
        <p:spPr>
          <a:xfrm>
            <a:off x="6799784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C445D-EA74-776B-9E3F-B5CF3573E9AD}"/>
              </a:ext>
            </a:extLst>
          </p:cNvPr>
          <p:cNvSpPr txBox="1"/>
          <p:nvPr/>
        </p:nvSpPr>
        <p:spPr>
          <a:xfrm>
            <a:off x="764408" y="2066628"/>
            <a:ext cx="4943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latin typeface="Marcellus" panose="020E0602050203020307" pitchFamily="34" charset="0"/>
                <a:cs typeface="Sora" pitchFamily="2" charset="0"/>
              </a:rPr>
              <a:t>Visi Dan Misi</a:t>
            </a:r>
          </a:p>
          <a:p>
            <a:r>
              <a:rPr lang="id-ID" sz="3600" b="1" dirty="0" err="1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Infinite</a:t>
            </a:r>
            <a:r>
              <a:rPr lang="id-ID" sz="3600" b="1" dirty="0">
                <a:solidFill>
                  <a:schemeClr val="accent2"/>
                </a:solidFill>
                <a:latin typeface="Marcellus" panose="020E0602050203020307" pitchFamily="34" charset="0"/>
                <a:cs typeface="Sora" pitchFamily="2" charset="0"/>
              </a:rPr>
              <a:t> Prestige Global</a:t>
            </a:r>
            <a:endParaRPr lang="en-US" sz="3600" b="1" dirty="0">
              <a:solidFill>
                <a:schemeClr val="accent2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465A8-C32E-9CEC-61E5-3143DF490829}"/>
              </a:ext>
            </a:extLst>
          </p:cNvPr>
          <p:cNvSpPr txBox="1"/>
          <p:nvPr/>
        </p:nvSpPr>
        <p:spPr>
          <a:xfrm>
            <a:off x="1648793" y="1730935"/>
            <a:ext cx="2466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spc="600" dirty="0">
                <a:latin typeface="Marcellus" panose="020E0602050203020307" pitchFamily="34" charset="0"/>
                <a:cs typeface="Sora" pitchFamily="2" charset="0"/>
              </a:rPr>
              <a:t>Our Company</a:t>
            </a:r>
            <a:endParaRPr lang="en-US" sz="1600" b="1" spc="600" dirty="0">
              <a:solidFill>
                <a:schemeClr val="accent3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C0BB2B-717F-829C-65BF-653ED36CC7FE}"/>
              </a:ext>
            </a:extLst>
          </p:cNvPr>
          <p:cNvCxnSpPr>
            <a:cxnSpLocks/>
          </p:cNvCxnSpPr>
          <p:nvPr/>
        </p:nvCxnSpPr>
        <p:spPr>
          <a:xfrm>
            <a:off x="881248" y="1900212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E02043-AE5D-D1AE-C800-CE691B237AC1}"/>
              </a:ext>
            </a:extLst>
          </p:cNvPr>
          <p:cNvSpPr txBox="1"/>
          <p:nvPr/>
        </p:nvSpPr>
        <p:spPr>
          <a:xfrm>
            <a:off x="1690848" y="3746211"/>
            <a:ext cx="4541762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Menjadi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 Perusahaan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jaringan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 Global yang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membangun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kemakmuran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kehormatan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, dan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kebahagiaan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tanpa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 batas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bagi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setiap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mitra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47D5B4-FF6B-EF33-7DA6-36B7A783B26C}"/>
              </a:ext>
            </a:extLst>
          </p:cNvPr>
          <p:cNvSpPr/>
          <p:nvPr/>
        </p:nvSpPr>
        <p:spPr>
          <a:xfrm>
            <a:off x="881248" y="3637344"/>
            <a:ext cx="562612" cy="5107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33062-BDFD-488C-CCA1-E541914C9FFA}"/>
              </a:ext>
            </a:extLst>
          </p:cNvPr>
          <p:cNvSpPr txBox="1"/>
          <p:nvPr/>
        </p:nvSpPr>
        <p:spPr>
          <a:xfrm>
            <a:off x="884644" y="3692672"/>
            <a:ext cx="555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01</a:t>
            </a:r>
            <a:endParaRPr lang="en-US" sz="20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2701DE-5908-6D1A-5A01-EBD632147263}"/>
              </a:ext>
            </a:extLst>
          </p:cNvPr>
          <p:cNvSpPr txBox="1"/>
          <p:nvPr/>
        </p:nvSpPr>
        <p:spPr>
          <a:xfrm>
            <a:off x="1690848" y="3441339"/>
            <a:ext cx="34845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Marcellus" panose="020E0602050203020307" pitchFamily="34" charset="0"/>
                <a:cs typeface="Sora" pitchFamily="2" charset="0"/>
              </a:rPr>
              <a:t>Visi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1056A6-9FE4-F29B-745A-60A532A6360F}"/>
              </a:ext>
            </a:extLst>
          </p:cNvPr>
          <p:cNvSpPr txBox="1"/>
          <p:nvPr/>
        </p:nvSpPr>
        <p:spPr>
          <a:xfrm>
            <a:off x="6799784" y="1960282"/>
            <a:ext cx="4180115" cy="4186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Memberdayakan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Mitra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secara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Global dan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mencetak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ribuan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Leader dan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Enterpreneur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Tangguh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melalui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Sistem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bisnis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yang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adil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, transparent, dan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mudah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dijalankan</a:t>
            </a:r>
            <a:endParaRPr lang="en-US" sz="105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  <a:p>
            <a:pPr algn="l"/>
            <a:endParaRPr lang="en-US" sz="105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Menyediakan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produk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kualitas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premium yang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bermanfaat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bagi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Kesehatan,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kecantikan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, dan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gaya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hidup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dengan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standart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yang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bermutu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yang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terverifikasi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BPOM RI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sz="105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Membangun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Komunitas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sukses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, solid, dan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inspiratif</a:t>
            </a:r>
            <a:endParaRPr lang="en-US" sz="105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  <a:p>
            <a:pPr algn="l"/>
            <a:endParaRPr lang="en-US" sz="105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Mengembangkan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system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bisnis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Modern yang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berkelanjutan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Memadukan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teknologi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dan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inovasi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secara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digital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untuk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menciptakan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peluang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secara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global.</a:t>
            </a:r>
          </a:p>
          <a:p>
            <a:pPr algn="l"/>
            <a:endParaRPr lang="en-US" sz="105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Menjadi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simbol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Prestise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dan Keunggulan Dunia MLM Indonesia. Serta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mengharumkan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nama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bangsa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dengan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membangun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 Leader yang </a:t>
            </a:r>
            <a:r>
              <a:rPr lang="en-US" sz="10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berkualitas</a:t>
            </a: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4A88E1-073F-83AC-D6D9-6A489D4A5725}"/>
              </a:ext>
            </a:extLst>
          </p:cNvPr>
          <p:cNvSpPr/>
          <p:nvPr/>
        </p:nvSpPr>
        <p:spPr>
          <a:xfrm>
            <a:off x="5990184" y="1851415"/>
            <a:ext cx="562612" cy="5107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EB6201-5428-DB9C-B442-B20A6DCAEE96}"/>
              </a:ext>
            </a:extLst>
          </p:cNvPr>
          <p:cNvSpPr txBox="1"/>
          <p:nvPr/>
        </p:nvSpPr>
        <p:spPr>
          <a:xfrm>
            <a:off x="5993580" y="1906743"/>
            <a:ext cx="555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988A6A-9F8D-B881-B476-44EA10269B53}"/>
              </a:ext>
            </a:extLst>
          </p:cNvPr>
          <p:cNvSpPr txBox="1"/>
          <p:nvPr/>
        </p:nvSpPr>
        <p:spPr>
          <a:xfrm>
            <a:off x="6799784" y="1655410"/>
            <a:ext cx="40169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Marcellus" panose="020E0602050203020307" pitchFamily="34" charset="0"/>
                <a:cs typeface="Sora" pitchFamily="2" charset="0"/>
              </a:rPr>
              <a:t>Misi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45019E-2A6D-C807-990B-5D586F9BB9EB}"/>
              </a:ext>
            </a:extLst>
          </p:cNvPr>
          <p:cNvSpPr/>
          <p:nvPr/>
        </p:nvSpPr>
        <p:spPr>
          <a:xfrm rot="780080">
            <a:off x="10701260" y="1485256"/>
            <a:ext cx="308537" cy="29309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607373-6EAF-BA4E-DB0A-FD8721576D2A}"/>
              </a:ext>
            </a:extLst>
          </p:cNvPr>
          <p:cNvSpPr/>
          <p:nvPr/>
        </p:nvSpPr>
        <p:spPr>
          <a:xfrm rot="20672944">
            <a:off x="5983743" y="5946744"/>
            <a:ext cx="224514" cy="2132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22A23-EA20-BED1-3036-5945DAD5C4DE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AF3A6-8A5D-14D9-51DC-1EDD761F1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0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7F7AF-452E-B70F-8615-901A87F702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0" y="16404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B61F2B-D455-4D00-C405-FC199769487A}"/>
              </a:ext>
            </a:extLst>
          </p:cNvPr>
          <p:cNvSpPr txBox="1"/>
          <p:nvPr/>
        </p:nvSpPr>
        <p:spPr>
          <a:xfrm>
            <a:off x="1234090" y="1644387"/>
            <a:ext cx="4273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Owner Infinite</a:t>
            </a:r>
          </a:p>
          <a:p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Prestige Global </a:t>
            </a:r>
            <a:endParaRPr lang="id-ID" sz="3600" b="1" dirty="0">
              <a:solidFill>
                <a:schemeClr val="accent2">
                  <a:lumMod val="60000"/>
                  <a:lumOff val="4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0126B-034F-1FC2-55DF-2BCEE5BAC39F}"/>
              </a:ext>
            </a:extLst>
          </p:cNvPr>
          <p:cNvCxnSpPr>
            <a:cxnSpLocks/>
          </p:cNvCxnSpPr>
          <p:nvPr/>
        </p:nvCxnSpPr>
        <p:spPr>
          <a:xfrm>
            <a:off x="1309020" y="1336894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EC75B1-40B4-5316-79BD-2C18C3053437}"/>
              </a:ext>
            </a:extLst>
          </p:cNvPr>
          <p:cNvSpPr txBox="1"/>
          <p:nvPr/>
        </p:nvSpPr>
        <p:spPr>
          <a:xfrm>
            <a:off x="1309020" y="3234613"/>
            <a:ext cx="4919595" cy="2561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65000"/>
                  </a:schemeClr>
                </a:solidFill>
                <a:latin typeface="Nunito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Supriyadi, </a:t>
            </a:r>
            <a:r>
              <a:rPr lang="en-US" dirty="0" err="1">
                <a:solidFill>
                  <a:schemeClr val="bg1"/>
                </a:solidFill>
              </a:rPr>
              <a:t>seorang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putra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asli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Magelang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lahir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dirty="0" err="1">
                <a:solidFill>
                  <a:schemeClr val="bg1"/>
                </a:solidFill>
              </a:rPr>
              <a:t>tahun</a:t>
            </a:r>
            <a:r>
              <a:rPr lang="en-US" dirty="0">
                <a:solidFill>
                  <a:schemeClr val="bg1"/>
                </a:solidFill>
              </a:rPr>
              <a:t> 1973, </a:t>
            </a:r>
            <a:r>
              <a:rPr lang="en-US" dirty="0" err="1">
                <a:solidFill>
                  <a:schemeClr val="bg1"/>
                </a:solidFill>
              </a:rPr>
              <a:t>dikenal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sebagai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sosok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wirausahawan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tangguh</a:t>
            </a:r>
            <a:r>
              <a:rPr lang="en-US" dirty="0">
                <a:solidFill>
                  <a:schemeClr val="bg1"/>
                </a:solidFill>
              </a:rPr>
              <a:t> dan visioner. </a:t>
            </a:r>
            <a:r>
              <a:rPr lang="en-US" dirty="0" err="1">
                <a:solidFill>
                  <a:schemeClr val="bg1"/>
                </a:solidFill>
              </a:rPr>
              <a:t>Sejak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tahun</a:t>
            </a:r>
            <a:r>
              <a:rPr lang="en-US" dirty="0">
                <a:solidFill>
                  <a:schemeClr val="bg1"/>
                </a:solidFill>
              </a:rPr>
              <a:t> 2016, </a:t>
            </a:r>
            <a:r>
              <a:rPr lang="en-US" dirty="0" err="1">
                <a:solidFill>
                  <a:schemeClr val="bg1"/>
                </a:solidFill>
              </a:rPr>
              <a:t>beliau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aktif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menekuni</a:t>
            </a:r>
            <a:r>
              <a:rPr lang="en-US" dirty="0">
                <a:solidFill>
                  <a:schemeClr val="bg1"/>
                </a:solidFill>
              </a:rPr>
              <a:t> dunia </a:t>
            </a:r>
            <a:r>
              <a:rPr lang="en-US" dirty="0" err="1">
                <a:solidFill>
                  <a:schemeClr val="bg1"/>
                </a:solidFill>
              </a:rPr>
              <a:t>industri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perdagangan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semangat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pantang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menyerah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Berbekal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pengalaman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ketekunan</a:t>
            </a:r>
            <a:r>
              <a:rPr lang="en-US" dirty="0">
                <a:solidFill>
                  <a:schemeClr val="bg1"/>
                </a:solidFill>
              </a:rPr>
              <a:t>, dan </a:t>
            </a:r>
            <a:r>
              <a:rPr lang="en-US" dirty="0" err="1">
                <a:solidFill>
                  <a:schemeClr val="bg1"/>
                </a:solidFill>
              </a:rPr>
              <a:t>komitmen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tinggi</a:t>
            </a:r>
            <a:r>
              <a:rPr lang="en-US" dirty="0">
                <a:solidFill>
                  <a:schemeClr val="bg1"/>
                </a:solidFill>
              </a:rPr>
              <a:t>, Supriyadi </a:t>
            </a:r>
            <a:r>
              <a:rPr lang="en-US" dirty="0" err="1">
                <a:solidFill>
                  <a:schemeClr val="bg1"/>
                </a:solidFill>
              </a:rPr>
              <a:t>berhasil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membangun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reputasi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sebagai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pengusaha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mampu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membaca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peluang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menghadirkan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inovasi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setiap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langkah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bisnisnya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BBC4306-0FD3-F69E-7A5E-25B6F48056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41FFFD-3294-E42F-7B25-781011C7E594}"/>
              </a:ext>
            </a:extLst>
          </p:cNvPr>
          <p:cNvSpPr txBox="1"/>
          <p:nvPr/>
        </p:nvSpPr>
        <p:spPr>
          <a:xfrm>
            <a:off x="8779593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D6533-F663-C16F-9842-F52AC6382743}"/>
              </a:ext>
            </a:extLst>
          </p:cNvPr>
          <p:cNvSpPr txBox="1"/>
          <p:nvPr/>
        </p:nvSpPr>
        <p:spPr>
          <a:xfrm>
            <a:off x="7572246" y="527841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Home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4EDD01-59FF-35C9-58EE-C072D88B775D}"/>
              </a:ext>
            </a:extLst>
          </p:cNvPr>
          <p:cNvSpPr txBox="1"/>
          <p:nvPr/>
        </p:nvSpPr>
        <p:spPr>
          <a:xfrm>
            <a:off x="9986940" y="523453"/>
            <a:ext cx="100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ea typeface="Roboto Medium" panose="02000000000000000000" pitchFamily="2" charset="0"/>
                <a:cs typeface="Sora" pitchFamily="2" charset="0"/>
              </a:rPr>
              <a:t>Service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ea typeface="Roboto Medium" panose="02000000000000000000" pitchFamily="2" charset="0"/>
              <a:cs typeface="Sor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9C000B-D62A-BD71-22B5-1BB7AFA8FD6B}"/>
              </a:ext>
            </a:extLst>
          </p:cNvPr>
          <p:cNvSpPr txBox="1"/>
          <p:nvPr/>
        </p:nvSpPr>
        <p:spPr>
          <a:xfrm>
            <a:off x="1309020" y="2872402"/>
            <a:ext cx="19600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latin typeface="Marcellus" panose="020E0602050203020307" pitchFamily="34" charset="0"/>
                <a:cs typeface="Sora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Latar </a:t>
            </a:r>
            <a:r>
              <a:rPr lang="en-US" dirty="0" err="1">
                <a:solidFill>
                  <a:schemeClr val="bg1"/>
                </a:solidFill>
              </a:rPr>
              <a:t>Belakang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A42244-96A9-5C39-DA49-410E7C7CFA30}"/>
              </a:ext>
            </a:extLst>
          </p:cNvPr>
          <p:cNvSpPr/>
          <p:nvPr/>
        </p:nvSpPr>
        <p:spPr>
          <a:xfrm>
            <a:off x="6300686" y="4143215"/>
            <a:ext cx="2195412" cy="8915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B856C2-56B7-B3B9-5522-BD3559FD7A57}"/>
              </a:ext>
            </a:extLst>
          </p:cNvPr>
          <p:cNvSpPr/>
          <p:nvPr/>
        </p:nvSpPr>
        <p:spPr>
          <a:xfrm rot="780080">
            <a:off x="713417" y="1697566"/>
            <a:ext cx="278729" cy="2647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437D47-2DD9-F1D3-5DCF-6E61672B499C}"/>
              </a:ext>
            </a:extLst>
          </p:cNvPr>
          <p:cNvSpPr/>
          <p:nvPr/>
        </p:nvSpPr>
        <p:spPr>
          <a:xfrm rot="20716763">
            <a:off x="11330505" y="5787369"/>
            <a:ext cx="207577" cy="1971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710E7B-DDA3-F6D9-188D-E220A79F9627}"/>
              </a:ext>
            </a:extLst>
          </p:cNvPr>
          <p:cNvSpPr/>
          <p:nvPr/>
        </p:nvSpPr>
        <p:spPr>
          <a:xfrm rot="20215136">
            <a:off x="10727669" y="2363616"/>
            <a:ext cx="189431" cy="1799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A5DD-54B0-0396-DFEF-4F452EB9C4F7}"/>
              </a:ext>
            </a:extLst>
          </p:cNvPr>
          <p:cNvSpPr txBox="1"/>
          <p:nvPr/>
        </p:nvSpPr>
        <p:spPr>
          <a:xfrm>
            <a:off x="6505149" y="4376165"/>
            <a:ext cx="178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Bpk.Supriyadi</a:t>
            </a:r>
            <a:endParaRPr lang="en-US" sz="20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4FE51D-23BF-4C03-9F28-335CA3CC29A1}"/>
              </a:ext>
            </a:extLst>
          </p:cNvPr>
          <p:cNvSpPr txBox="1"/>
          <p:nvPr/>
        </p:nvSpPr>
        <p:spPr>
          <a:xfrm>
            <a:off x="1962956" y="1159214"/>
            <a:ext cx="1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Profile</a:t>
            </a:r>
            <a:endParaRPr lang="id-ID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4012E0-BF07-45EE-0A53-801DB1E3079C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9D4510-25B4-C84E-096D-A677F3A8B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DC050D-8DD2-FBE9-16C0-D3267F261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5" t="19864" r="11108"/>
          <a:stretch>
            <a:fillRect/>
          </a:stretch>
        </p:blipFill>
        <p:spPr>
          <a:xfrm>
            <a:off x="7785308" y="1644387"/>
            <a:ext cx="3208759" cy="58110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BE9D6A-C62D-6567-180E-E2C2B3FD824E}"/>
              </a:ext>
            </a:extLst>
          </p:cNvPr>
          <p:cNvSpPr txBox="1"/>
          <p:nvPr/>
        </p:nvSpPr>
        <p:spPr>
          <a:xfrm>
            <a:off x="9503299" y="6254411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5EE912A-09DF-EC7D-A3E6-07E2F4AFF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15" y="6161425"/>
            <a:ext cx="369984" cy="3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3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A1C02-5AEE-85DA-AF91-0CCF6EF518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1" b="13655"/>
          <a:stretch>
            <a:fillRect/>
          </a:stretch>
        </p:blipFill>
        <p:spPr>
          <a:xfrm>
            <a:off x="0" y="1640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D4AE0-C9B5-2D52-DF99-A7F83645C86D}"/>
              </a:ext>
            </a:extLst>
          </p:cNvPr>
          <p:cNvSpPr txBox="1"/>
          <p:nvPr/>
        </p:nvSpPr>
        <p:spPr>
          <a:xfrm>
            <a:off x="1228272" y="2335374"/>
            <a:ext cx="4063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Legalitas </a:t>
            </a:r>
            <a:r>
              <a:rPr lang="id-ID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arcellus" panose="020E0602050203020307" pitchFamily="34" charset="0"/>
                <a:cs typeface="Sora" pitchFamily="2" charset="0"/>
              </a:rPr>
              <a:t>Perusahaan</a:t>
            </a:r>
            <a:endParaRPr lang="en-US" sz="3600" b="1" dirty="0">
              <a:solidFill>
                <a:schemeClr val="accent2">
                  <a:lumMod val="60000"/>
                  <a:lumOff val="40000"/>
                </a:schemeClr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DB8B12-D4C4-9564-3CE8-A19A56D0E12D}"/>
              </a:ext>
            </a:extLst>
          </p:cNvPr>
          <p:cNvCxnSpPr>
            <a:cxnSpLocks/>
          </p:cNvCxnSpPr>
          <p:nvPr/>
        </p:nvCxnSpPr>
        <p:spPr>
          <a:xfrm>
            <a:off x="1345111" y="1870199"/>
            <a:ext cx="64008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1F1EB8D6-63B6-9D0D-08FA-72521FD26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636879" y="560192"/>
            <a:ext cx="178080" cy="20352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B6FECFA-B900-F327-BF13-93C502DF404D}"/>
              </a:ext>
            </a:extLst>
          </p:cNvPr>
          <p:cNvSpPr/>
          <p:nvPr/>
        </p:nvSpPr>
        <p:spPr>
          <a:xfrm rot="20108967">
            <a:off x="11006665" y="1388349"/>
            <a:ext cx="280061" cy="2660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552A9E-EE67-2055-B32D-8A29C07AF60F}"/>
              </a:ext>
            </a:extLst>
          </p:cNvPr>
          <p:cNvSpPr/>
          <p:nvPr/>
        </p:nvSpPr>
        <p:spPr>
          <a:xfrm rot="974771">
            <a:off x="650752" y="5588334"/>
            <a:ext cx="261411" cy="2483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4456B6-AE04-F75C-1699-603D6D330C72}"/>
              </a:ext>
            </a:extLst>
          </p:cNvPr>
          <p:cNvSpPr/>
          <p:nvPr/>
        </p:nvSpPr>
        <p:spPr>
          <a:xfrm rot="20108967">
            <a:off x="5217771" y="2965374"/>
            <a:ext cx="179569" cy="1705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3DA04-4E55-7FC8-ED99-F0AA0F265471}"/>
              </a:ext>
            </a:extLst>
          </p:cNvPr>
          <p:cNvSpPr txBox="1"/>
          <p:nvPr/>
        </p:nvSpPr>
        <p:spPr>
          <a:xfrm>
            <a:off x="764407" y="523454"/>
            <a:ext cx="281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INFINITE PRESTIGE GLOBAL</a:t>
            </a:r>
            <a:endParaRPr lang="en-US" sz="1200" b="1" dirty="0">
              <a:solidFill>
                <a:schemeClr val="bg1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6111A-118E-6D27-0B1F-222FC06904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3" y="430468"/>
            <a:ext cx="369984" cy="3699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E4F5FD-87C7-7851-2892-7C20173E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4" t="4046" r="2921" b="3701"/>
          <a:stretch>
            <a:fillRect/>
          </a:stretch>
        </p:blipFill>
        <p:spPr>
          <a:xfrm>
            <a:off x="5424870" y="610559"/>
            <a:ext cx="5121300" cy="59085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2FDBAE-0CA3-3AEA-606B-7838622003AD}"/>
              </a:ext>
            </a:extLst>
          </p:cNvPr>
          <p:cNvSpPr txBox="1"/>
          <p:nvPr/>
        </p:nvSpPr>
        <p:spPr>
          <a:xfrm>
            <a:off x="1228272" y="3592792"/>
            <a:ext cx="315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Nomor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Induk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Berusaha</a:t>
            </a:r>
            <a:r>
              <a:rPr lang="en-US" b="1" dirty="0">
                <a:solidFill>
                  <a:schemeClr val="bg1"/>
                </a:solidFill>
                <a:latin typeface="Marcellus" panose="020E0602050203020307" pitchFamily="34" charset="0"/>
                <a:cs typeface="Sora" pitchFamily="2" charset="0"/>
              </a:rPr>
              <a:t> (NIB)</a:t>
            </a:r>
            <a:endParaRPr lang="id-ID" b="1" dirty="0">
              <a:solidFill>
                <a:srgbClr val="AC8965"/>
              </a:solidFill>
              <a:latin typeface="Marcellus" panose="020E0602050203020307" pitchFamily="34" charset="0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8801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luxury hote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1818"/>
      </a:accent1>
      <a:accent2>
        <a:srgbClr val="AB8965"/>
      </a:accent2>
      <a:accent3>
        <a:srgbClr val="77B5F9"/>
      </a:accent3>
      <a:accent4>
        <a:srgbClr val="F9DDDD"/>
      </a:accent4>
      <a:accent5>
        <a:srgbClr val="FDF9EE"/>
      </a:accent5>
      <a:accent6>
        <a:srgbClr val="F0EEF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3">
                <a:lumMod val="60000"/>
                <a:lumOff val="40000"/>
              </a:schemeClr>
            </a:gs>
            <a:gs pos="76000">
              <a:schemeClr val="accent3">
                <a:lumMod val="40000"/>
                <a:lumOff val="60000"/>
              </a:schemeClr>
            </a:gs>
          </a:gsLst>
          <a:lin ang="16200000" scaled="1"/>
        </a:gradFill>
        <a:ln w="28575" cap="flat">
          <a:noFill/>
          <a:prstDash val="solid"/>
          <a:miter/>
        </a:ln>
        <a:effectLst/>
      </a:spPr>
      <a:bodyPr rtlCol="0" anchor="ctr"/>
      <a:lstStyle>
        <a:defPPr algn="l">
          <a:defRPr dirty="0"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4302</TotalTime>
  <Words>1498</Words>
  <Application>Microsoft Macintosh PowerPoint</Application>
  <PresentationFormat>Widescreen</PresentationFormat>
  <Paragraphs>369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Marcellus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10</dc:creator>
  <cp:lastModifiedBy>MD Global</cp:lastModifiedBy>
  <cp:revision>169</cp:revision>
  <dcterms:created xsi:type="dcterms:W3CDTF">2023-01-02T01:16:19Z</dcterms:created>
  <dcterms:modified xsi:type="dcterms:W3CDTF">2025-11-19T06:36:31Z</dcterms:modified>
</cp:coreProperties>
</file>